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6"/>
  </p:notesMasterIdLst>
  <p:sldIdLst>
    <p:sldId id="257" r:id="rId2"/>
    <p:sldId id="446" r:id="rId3"/>
    <p:sldId id="259" r:id="rId4"/>
    <p:sldId id="447" r:id="rId5"/>
    <p:sldId id="258" r:id="rId6"/>
    <p:sldId id="261" r:id="rId7"/>
    <p:sldId id="262" r:id="rId8"/>
    <p:sldId id="264" r:id="rId9"/>
    <p:sldId id="431" r:id="rId10"/>
    <p:sldId id="432" r:id="rId11"/>
    <p:sldId id="270" r:id="rId12"/>
    <p:sldId id="271" r:id="rId13"/>
    <p:sldId id="272" r:id="rId14"/>
    <p:sldId id="434" r:id="rId15"/>
    <p:sldId id="275" r:id="rId16"/>
    <p:sldId id="276" r:id="rId17"/>
    <p:sldId id="273" r:id="rId18"/>
    <p:sldId id="301" r:id="rId19"/>
    <p:sldId id="441" r:id="rId20"/>
    <p:sldId id="442" r:id="rId21"/>
    <p:sldId id="443" r:id="rId22"/>
    <p:sldId id="444" r:id="rId23"/>
    <p:sldId id="445" r:id="rId24"/>
    <p:sldId id="314" r:id="rId25"/>
    <p:sldId id="450" r:id="rId26"/>
    <p:sldId id="396" r:id="rId27"/>
    <p:sldId id="397" r:id="rId28"/>
    <p:sldId id="398" r:id="rId29"/>
    <p:sldId id="435" r:id="rId30"/>
    <p:sldId id="438" r:id="rId31"/>
    <p:sldId id="436" r:id="rId32"/>
    <p:sldId id="437" r:id="rId33"/>
    <p:sldId id="439" r:id="rId34"/>
    <p:sldId id="440" r:id="rId3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4632" autoAdjust="0"/>
    <p:restoredTop sz="94660"/>
  </p:normalViewPr>
  <p:slideViewPr>
    <p:cSldViewPr snapToGrid="0">
      <p:cViewPr varScale="1">
        <p:scale>
          <a:sx n="67" d="100"/>
          <a:sy n="67" d="100"/>
        </p:scale>
        <p:origin x="384"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D84743C-E92C-4ECA-BB7E-38CAA2F821B3}" type="datetimeFigureOut">
              <a:rPr lang="en-US" smtClean="0"/>
              <a:t>12/5/2014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4C0DB48-BA1B-42C7-8CF9-23498033FE33}" type="slidenum">
              <a:rPr lang="en-US" smtClean="0"/>
              <a:t>‹#›</a:t>
            </a:fld>
            <a:endParaRPr lang="en-US"/>
          </a:p>
        </p:txBody>
      </p:sp>
    </p:spTree>
    <p:extLst>
      <p:ext uri="{BB962C8B-B14F-4D97-AF65-F5344CB8AC3E}">
        <p14:creationId xmlns:p14="http://schemas.microsoft.com/office/powerpoint/2010/main" val="29182853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2514" name="Rectangle 5"/>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788988">
              <a:defRPr>
                <a:solidFill>
                  <a:schemeClr val="tx1"/>
                </a:solidFill>
                <a:latin typeface="Arial" panose="020B0604020202020204" pitchFamily="34" charset="0"/>
                <a:ea typeface="ＭＳ ゴシック" panose="020B0609070205080204" pitchFamily="49" charset="-128"/>
              </a:defRPr>
            </a:lvl1pPr>
            <a:lvl2pPr marL="742950" indent="-285750" defTabSz="788988">
              <a:defRPr>
                <a:solidFill>
                  <a:schemeClr val="tx1"/>
                </a:solidFill>
                <a:latin typeface="Arial" panose="020B0604020202020204" pitchFamily="34" charset="0"/>
                <a:ea typeface="ＭＳ ゴシック" panose="020B0609070205080204" pitchFamily="49" charset="-128"/>
              </a:defRPr>
            </a:lvl2pPr>
            <a:lvl3pPr marL="1143000" indent="-228600" defTabSz="788988">
              <a:defRPr>
                <a:solidFill>
                  <a:schemeClr val="tx1"/>
                </a:solidFill>
                <a:latin typeface="Arial" panose="020B0604020202020204" pitchFamily="34" charset="0"/>
                <a:ea typeface="ＭＳ ゴシック" panose="020B0609070205080204" pitchFamily="49" charset="-128"/>
              </a:defRPr>
            </a:lvl3pPr>
            <a:lvl4pPr marL="1600200" indent="-228600" defTabSz="788988">
              <a:defRPr>
                <a:solidFill>
                  <a:schemeClr val="tx1"/>
                </a:solidFill>
                <a:latin typeface="Arial" panose="020B0604020202020204" pitchFamily="34" charset="0"/>
                <a:ea typeface="ＭＳ ゴシック" panose="020B0609070205080204" pitchFamily="49" charset="-128"/>
              </a:defRPr>
            </a:lvl4pPr>
            <a:lvl5pPr marL="2057400" indent="-228600" defTabSz="788988">
              <a:defRPr>
                <a:solidFill>
                  <a:schemeClr val="tx1"/>
                </a:solidFill>
                <a:latin typeface="Arial" panose="020B0604020202020204" pitchFamily="34" charset="0"/>
                <a:ea typeface="ＭＳ ゴシック" panose="020B0609070205080204" pitchFamily="49" charset="-128"/>
              </a:defRPr>
            </a:lvl5pPr>
            <a:lvl6pPr marL="2514600" indent="-228600" defTabSz="788988" eaLnBrk="0" fontAlgn="base" hangingPunct="0">
              <a:spcBef>
                <a:spcPct val="0"/>
              </a:spcBef>
              <a:spcAft>
                <a:spcPct val="0"/>
              </a:spcAft>
              <a:defRPr>
                <a:solidFill>
                  <a:schemeClr val="tx1"/>
                </a:solidFill>
                <a:latin typeface="Arial" panose="020B0604020202020204" pitchFamily="34" charset="0"/>
                <a:ea typeface="ＭＳ ゴシック" panose="020B0609070205080204" pitchFamily="49" charset="-128"/>
              </a:defRPr>
            </a:lvl6pPr>
            <a:lvl7pPr marL="2971800" indent="-228600" defTabSz="788988" eaLnBrk="0" fontAlgn="base" hangingPunct="0">
              <a:spcBef>
                <a:spcPct val="0"/>
              </a:spcBef>
              <a:spcAft>
                <a:spcPct val="0"/>
              </a:spcAft>
              <a:defRPr>
                <a:solidFill>
                  <a:schemeClr val="tx1"/>
                </a:solidFill>
                <a:latin typeface="Arial" panose="020B0604020202020204" pitchFamily="34" charset="0"/>
                <a:ea typeface="ＭＳ ゴシック" panose="020B0609070205080204" pitchFamily="49" charset="-128"/>
              </a:defRPr>
            </a:lvl7pPr>
            <a:lvl8pPr marL="3429000" indent="-228600" defTabSz="788988" eaLnBrk="0" fontAlgn="base" hangingPunct="0">
              <a:spcBef>
                <a:spcPct val="0"/>
              </a:spcBef>
              <a:spcAft>
                <a:spcPct val="0"/>
              </a:spcAft>
              <a:defRPr>
                <a:solidFill>
                  <a:schemeClr val="tx1"/>
                </a:solidFill>
                <a:latin typeface="Arial" panose="020B0604020202020204" pitchFamily="34" charset="0"/>
                <a:ea typeface="ＭＳ ゴシック" panose="020B0609070205080204" pitchFamily="49" charset="-128"/>
              </a:defRPr>
            </a:lvl8pPr>
            <a:lvl9pPr marL="3886200" indent="-228600" defTabSz="788988" eaLnBrk="0" fontAlgn="base" hangingPunct="0">
              <a:spcBef>
                <a:spcPct val="0"/>
              </a:spcBef>
              <a:spcAft>
                <a:spcPct val="0"/>
              </a:spcAft>
              <a:defRPr>
                <a:solidFill>
                  <a:schemeClr val="tx1"/>
                </a:solidFill>
                <a:latin typeface="Arial" panose="020B0604020202020204" pitchFamily="34" charset="0"/>
                <a:ea typeface="ＭＳ ゴシック" panose="020B0609070205080204" pitchFamily="49" charset="-128"/>
              </a:defRPr>
            </a:lvl9pPr>
          </a:lstStyle>
          <a:p>
            <a:fld id="{09C3C929-EDF2-4209-834A-AAE30E0CC4C8}" type="slidenum">
              <a:rPr lang="en-US" altLang="ja-JP">
                <a:ea typeface="MS Mincho" panose="02020609040205080304" pitchFamily="49" charset="-128"/>
              </a:rPr>
              <a:pPr/>
              <a:t>6</a:t>
            </a:fld>
            <a:endParaRPr lang="en-US" altLang="ja-JP">
              <a:ea typeface="MS Mincho" panose="02020609040205080304" pitchFamily="49" charset="-128"/>
            </a:endParaRPr>
          </a:p>
        </p:txBody>
      </p:sp>
      <p:sp>
        <p:nvSpPr>
          <p:cNvPr id="192515" name="Rectangle 2"/>
          <p:cNvSpPr>
            <a:spLocks noGrp="1" noRot="1" noChangeAspect="1" noChangeArrowheads="1" noTextEdit="1"/>
          </p:cNvSpPr>
          <p:nvPr>
            <p:ph type="sldImg"/>
          </p:nvPr>
        </p:nvSpPr>
        <p:spPr>
          <a:xfrm>
            <a:off x="685800" y="1143000"/>
            <a:ext cx="5486400" cy="3086100"/>
          </a:xfrm>
          <a:ln/>
        </p:spPr>
      </p:sp>
      <p:sp>
        <p:nvSpPr>
          <p:cNvPr id="1925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indent="0" eaLnBrk="1"/>
            <a:r>
              <a:rPr lang="en-US" altLang="ja-JP" smtClean="0"/>
              <a:t>Fundamentally, chromatography is a technique used to separate the components contained in a sample.</a:t>
            </a:r>
          </a:p>
          <a:p>
            <a:pPr indent="0" eaLnBrk="1"/>
            <a:r>
              <a:rPr lang="en-US" altLang="ja-JP" smtClean="0"/>
              <a:t>Above all, high performance liquid chromatography (HPLC) is a type of chromatography that, because of its wide application range and quantitative accuracy, is regarded as an indispensable analytical technique, particularly in the field of organic chemistry. It is also widely used as a preparation technique for the isolation and purification of target components contained in mixtures.</a:t>
            </a:r>
          </a:p>
          <a:p>
            <a:pPr indent="0" eaLnBrk="1"/>
            <a:r>
              <a:rPr lang="en-US" altLang="ja-JP" smtClean="0"/>
              <a:t>An overview of HPLC, from the basic principles of chromatography to the characteristics of HPLC itself, is presented here.</a:t>
            </a:r>
          </a:p>
        </p:txBody>
      </p:sp>
    </p:spTree>
    <p:extLst>
      <p:ext uri="{BB962C8B-B14F-4D97-AF65-F5344CB8AC3E}">
        <p14:creationId xmlns:p14="http://schemas.microsoft.com/office/powerpoint/2010/main" val="320689298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3474" name="Rectangle 5"/>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788988">
              <a:defRPr>
                <a:solidFill>
                  <a:schemeClr val="tx1"/>
                </a:solidFill>
                <a:latin typeface="Arial" panose="020B0604020202020204" pitchFamily="34" charset="0"/>
                <a:ea typeface="ＭＳ ゴシック" panose="020B0609070205080204" pitchFamily="49" charset="-128"/>
              </a:defRPr>
            </a:lvl1pPr>
            <a:lvl2pPr marL="742950" indent="-285750" defTabSz="788988">
              <a:defRPr>
                <a:solidFill>
                  <a:schemeClr val="tx1"/>
                </a:solidFill>
                <a:latin typeface="Arial" panose="020B0604020202020204" pitchFamily="34" charset="0"/>
                <a:ea typeface="ＭＳ ゴシック" panose="020B0609070205080204" pitchFamily="49" charset="-128"/>
              </a:defRPr>
            </a:lvl2pPr>
            <a:lvl3pPr marL="1143000" indent="-228600" defTabSz="788988">
              <a:defRPr>
                <a:solidFill>
                  <a:schemeClr val="tx1"/>
                </a:solidFill>
                <a:latin typeface="Arial" panose="020B0604020202020204" pitchFamily="34" charset="0"/>
                <a:ea typeface="ＭＳ ゴシック" panose="020B0609070205080204" pitchFamily="49" charset="-128"/>
              </a:defRPr>
            </a:lvl3pPr>
            <a:lvl4pPr marL="1600200" indent="-228600" defTabSz="788988">
              <a:defRPr>
                <a:solidFill>
                  <a:schemeClr val="tx1"/>
                </a:solidFill>
                <a:latin typeface="Arial" panose="020B0604020202020204" pitchFamily="34" charset="0"/>
                <a:ea typeface="ＭＳ ゴシック" panose="020B0609070205080204" pitchFamily="49" charset="-128"/>
              </a:defRPr>
            </a:lvl4pPr>
            <a:lvl5pPr marL="2057400" indent="-228600" defTabSz="788988">
              <a:defRPr>
                <a:solidFill>
                  <a:schemeClr val="tx1"/>
                </a:solidFill>
                <a:latin typeface="Arial" panose="020B0604020202020204" pitchFamily="34" charset="0"/>
                <a:ea typeface="ＭＳ ゴシック" panose="020B0609070205080204" pitchFamily="49" charset="-128"/>
              </a:defRPr>
            </a:lvl5pPr>
            <a:lvl6pPr marL="2514600" indent="-228600" defTabSz="788988" eaLnBrk="0" fontAlgn="base" hangingPunct="0">
              <a:spcBef>
                <a:spcPct val="0"/>
              </a:spcBef>
              <a:spcAft>
                <a:spcPct val="0"/>
              </a:spcAft>
              <a:defRPr>
                <a:solidFill>
                  <a:schemeClr val="tx1"/>
                </a:solidFill>
                <a:latin typeface="Arial" panose="020B0604020202020204" pitchFamily="34" charset="0"/>
                <a:ea typeface="ＭＳ ゴシック" panose="020B0609070205080204" pitchFamily="49" charset="-128"/>
              </a:defRPr>
            </a:lvl6pPr>
            <a:lvl7pPr marL="2971800" indent="-228600" defTabSz="788988" eaLnBrk="0" fontAlgn="base" hangingPunct="0">
              <a:spcBef>
                <a:spcPct val="0"/>
              </a:spcBef>
              <a:spcAft>
                <a:spcPct val="0"/>
              </a:spcAft>
              <a:defRPr>
                <a:solidFill>
                  <a:schemeClr val="tx1"/>
                </a:solidFill>
                <a:latin typeface="Arial" panose="020B0604020202020204" pitchFamily="34" charset="0"/>
                <a:ea typeface="ＭＳ ゴシック" panose="020B0609070205080204" pitchFamily="49" charset="-128"/>
              </a:defRPr>
            </a:lvl7pPr>
            <a:lvl8pPr marL="3429000" indent="-228600" defTabSz="788988" eaLnBrk="0" fontAlgn="base" hangingPunct="0">
              <a:spcBef>
                <a:spcPct val="0"/>
              </a:spcBef>
              <a:spcAft>
                <a:spcPct val="0"/>
              </a:spcAft>
              <a:defRPr>
                <a:solidFill>
                  <a:schemeClr val="tx1"/>
                </a:solidFill>
                <a:latin typeface="Arial" panose="020B0604020202020204" pitchFamily="34" charset="0"/>
                <a:ea typeface="ＭＳ ゴシック" panose="020B0609070205080204" pitchFamily="49" charset="-128"/>
              </a:defRPr>
            </a:lvl8pPr>
            <a:lvl9pPr marL="3886200" indent="-228600" defTabSz="788988" eaLnBrk="0" fontAlgn="base" hangingPunct="0">
              <a:spcBef>
                <a:spcPct val="0"/>
              </a:spcBef>
              <a:spcAft>
                <a:spcPct val="0"/>
              </a:spcAft>
              <a:defRPr>
                <a:solidFill>
                  <a:schemeClr val="tx1"/>
                </a:solidFill>
                <a:latin typeface="Arial" panose="020B0604020202020204" pitchFamily="34" charset="0"/>
                <a:ea typeface="ＭＳ ゴシック" panose="020B0609070205080204" pitchFamily="49" charset="-128"/>
              </a:defRPr>
            </a:lvl9pPr>
          </a:lstStyle>
          <a:p>
            <a:fld id="{A02AB2BB-5992-423E-8909-7BA2A836153A}" type="slidenum">
              <a:rPr lang="en-US" altLang="ja-JP">
                <a:ea typeface="MS Mincho" panose="02020609040205080304" pitchFamily="49" charset="-128"/>
              </a:rPr>
              <a:pPr/>
              <a:t>18</a:t>
            </a:fld>
            <a:endParaRPr lang="en-US" altLang="ja-JP">
              <a:ea typeface="MS Mincho" panose="02020609040205080304" pitchFamily="49" charset="-128"/>
            </a:endParaRPr>
          </a:p>
        </p:txBody>
      </p:sp>
      <p:sp>
        <p:nvSpPr>
          <p:cNvPr id="233475" name="Rectangle 2"/>
          <p:cNvSpPr>
            <a:spLocks noGrp="1" noRot="1" noChangeAspect="1" noChangeArrowheads="1" noTextEdit="1"/>
          </p:cNvSpPr>
          <p:nvPr>
            <p:ph type="sldImg"/>
          </p:nvPr>
        </p:nvSpPr>
        <p:spPr>
          <a:xfrm>
            <a:off x="365125" y="890588"/>
            <a:ext cx="6376988" cy="3587750"/>
          </a:xfrm>
          <a:ln cap="flat"/>
        </p:spPr>
      </p:sp>
      <p:sp>
        <p:nvSpPr>
          <p:cNvPr id="233476" name="Rectangle 3"/>
          <p:cNvSpPr>
            <a:spLocks noGrp="1" noChangeArrowheads="1"/>
          </p:cNvSpPr>
          <p:nvPr>
            <p:ph type="body" idx="1"/>
          </p:nvPr>
        </p:nvSpPr>
        <p:spPr>
          <a:xfrm>
            <a:off x="947738" y="4875213"/>
            <a:ext cx="5203825" cy="4629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6127" tIns="48065" rIns="96127" bIns="48065"/>
          <a:lstStyle/>
          <a:p>
            <a:pPr indent="0" eaLnBrk="1"/>
            <a:r>
              <a:rPr lang="en-US" altLang="ja-JP" smtClean="0"/>
              <a:t>Sometimes, powdered cuttings and organic dirts are present on new tubing. After connecting new tubing, be sure to rinse the flow channels. It is generally advisable to use alcohol-based solvents (e.g., 2-propanol) for rinsing. It is not necessary to use solvents of a particularly high purity for this purpose.</a:t>
            </a:r>
          </a:p>
          <a:p>
            <a:pPr indent="0" eaLnBrk="1"/>
            <a:endParaRPr lang="en-US" altLang="ja-JP" smtClean="0"/>
          </a:p>
          <a:p>
            <a:pPr indent="0" eaLnBrk="1"/>
            <a:r>
              <a:rPr lang="en-US" altLang="ja-JP" smtClean="0"/>
              <a:t>After rinsing the flow channels, prepare eluent and deliver it. For this, use solvent of as high a purity as possible.</a:t>
            </a:r>
          </a:p>
          <a:p>
            <a:pPr indent="0" eaLnBrk="1"/>
            <a:r>
              <a:rPr lang="en-US" altLang="ja-JP" smtClean="0"/>
              <a:t>The water prepared by an “ultrapure water system” can be used with confidence. In general, however, this level of purity is not always necessary. Purified water that has undergone a purification process consisting of at least two stages, such as reverse osmosis and ion exchange or ion exchange and distillation, is usually acceptable. Of course, commercial purified water specifically intended for HPLC may also be used.</a:t>
            </a:r>
          </a:p>
          <a:p>
            <a:pPr indent="0" eaLnBrk="1"/>
            <a:r>
              <a:rPr lang="en-US" altLang="ja-JP" smtClean="0"/>
              <a:t>HPLC-grade organic solvents can be used with confidence. In general, however, HPLC-grade solvents are a little expensive, and depending on the analytical conditions, it may be acceptable to use special-grade solvent.</a:t>
            </a:r>
          </a:p>
          <a:p>
            <a:pPr indent="0" eaLnBrk="1"/>
            <a:r>
              <a:rPr lang="en-US" altLang="ja-JP" smtClean="0"/>
              <a:t>Solvents such as tetrahydrofuran and chloroform contain additives, and this may cause problems in detection or separation. Of course, solvents containing additives are more stable, so, in some cases, it may be better to use such solvents as long as there are no problems with analysis. Therefore, decide whether or not to use solvents containing additives in accordance with the specific details of the analytical process.</a:t>
            </a:r>
          </a:p>
        </p:txBody>
      </p:sp>
    </p:spTree>
    <p:extLst>
      <p:ext uri="{BB962C8B-B14F-4D97-AF65-F5344CB8AC3E}">
        <p14:creationId xmlns:p14="http://schemas.microsoft.com/office/powerpoint/2010/main" val="350345930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6786" name="Rectangle 5"/>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788988">
              <a:defRPr>
                <a:solidFill>
                  <a:schemeClr val="tx1"/>
                </a:solidFill>
                <a:latin typeface="Arial" panose="020B0604020202020204" pitchFamily="34" charset="0"/>
                <a:ea typeface="ＭＳ ゴシック" panose="020B0609070205080204" pitchFamily="49" charset="-128"/>
              </a:defRPr>
            </a:lvl1pPr>
            <a:lvl2pPr marL="742950" indent="-285750" defTabSz="788988">
              <a:defRPr>
                <a:solidFill>
                  <a:schemeClr val="tx1"/>
                </a:solidFill>
                <a:latin typeface="Arial" panose="020B0604020202020204" pitchFamily="34" charset="0"/>
                <a:ea typeface="ＭＳ ゴシック" panose="020B0609070205080204" pitchFamily="49" charset="-128"/>
              </a:defRPr>
            </a:lvl2pPr>
            <a:lvl3pPr marL="1143000" indent="-228600" defTabSz="788988">
              <a:defRPr>
                <a:solidFill>
                  <a:schemeClr val="tx1"/>
                </a:solidFill>
                <a:latin typeface="Arial" panose="020B0604020202020204" pitchFamily="34" charset="0"/>
                <a:ea typeface="ＭＳ ゴシック" panose="020B0609070205080204" pitchFamily="49" charset="-128"/>
              </a:defRPr>
            </a:lvl3pPr>
            <a:lvl4pPr marL="1600200" indent="-228600" defTabSz="788988">
              <a:defRPr>
                <a:solidFill>
                  <a:schemeClr val="tx1"/>
                </a:solidFill>
                <a:latin typeface="Arial" panose="020B0604020202020204" pitchFamily="34" charset="0"/>
                <a:ea typeface="ＭＳ ゴシック" panose="020B0609070205080204" pitchFamily="49" charset="-128"/>
              </a:defRPr>
            </a:lvl4pPr>
            <a:lvl5pPr marL="2057400" indent="-228600" defTabSz="788988">
              <a:defRPr>
                <a:solidFill>
                  <a:schemeClr val="tx1"/>
                </a:solidFill>
                <a:latin typeface="Arial" panose="020B0604020202020204" pitchFamily="34" charset="0"/>
                <a:ea typeface="ＭＳ ゴシック" panose="020B0609070205080204" pitchFamily="49" charset="-128"/>
              </a:defRPr>
            </a:lvl5pPr>
            <a:lvl6pPr marL="2514600" indent="-228600" defTabSz="788988" eaLnBrk="0" fontAlgn="base" hangingPunct="0">
              <a:spcBef>
                <a:spcPct val="0"/>
              </a:spcBef>
              <a:spcAft>
                <a:spcPct val="0"/>
              </a:spcAft>
              <a:defRPr>
                <a:solidFill>
                  <a:schemeClr val="tx1"/>
                </a:solidFill>
                <a:latin typeface="Arial" panose="020B0604020202020204" pitchFamily="34" charset="0"/>
                <a:ea typeface="ＭＳ ゴシック" panose="020B0609070205080204" pitchFamily="49" charset="-128"/>
              </a:defRPr>
            </a:lvl6pPr>
            <a:lvl7pPr marL="2971800" indent="-228600" defTabSz="788988" eaLnBrk="0" fontAlgn="base" hangingPunct="0">
              <a:spcBef>
                <a:spcPct val="0"/>
              </a:spcBef>
              <a:spcAft>
                <a:spcPct val="0"/>
              </a:spcAft>
              <a:defRPr>
                <a:solidFill>
                  <a:schemeClr val="tx1"/>
                </a:solidFill>
                <a:latin typeface="Arial" panose="020B0604020202020204" pitchFamily="34" charset="0"/>
                <a:ea typeface="ＭＳ ゴシック" panose="020B0609070205080204" pitchFamily="49" charset="-128"/>
              </a:defRPr>
            </a:lvl7pPr>
            <a:lvl8pPr marL="3429000" indent="-228600" defTabSz="788988" eaLnBrk="0" fontAlgn="base" hangingPunct="0">
              <a:spcBef>
                <a:spcPct val="0"/>
              </a:spcBef>
              <a:spcAft>
                <a:spcPct val="0"/>
              </a:spcAft>
              <a:defRPr>
                <a:solidFill>
                  <a:schemeClr val="tx1"/>
                </a:solidFill>
                <a:latin typeface="Arial" panose="020B0604020202020204" pitchFamily="34" charset="0"/>
                <a:ea typeface="ＭＳ ゴシック" panose="020B0609070205080204" pitchFamily="49" charset="-128"/>
              </a:defRPr>
            </a:lvl8pPr>
            <a:lvl9pPr marL="3886200" indent="-228600" defTabSz="788988" eaLnBrk="0" fontAlgn="base" hangingPunct="0">
              <a:spcBef>
                <a:spcPct val="0"/>
              </a:spcBef>
              <a:spcAft>
                <a:spcPct val="0"/>
              </a:spcAft>
              <a:defRPr>
                <a:solidFill>
                  <a:schemeClr val="tx1"/>
                </a:solidFill>
                <a:latin typeface="Arial" panose="020B0604020202020204" pitchFamily="34" charset="0"/>
                <a:ea typeface="ＭＳ ゴシック" panose="020B0609070205080204" pitchFamily="49" charset="-128"/>
              </a:defRPr>
            </a:lvl9pPr>
          </a:lstStyle>
          <a:p>
            <a:fld id="{FEAF8EFD-FE54-4501-B0D2-B5B80A393D62}" type="slidenum">
              <a:rPr lang="en-US" altLang="ja-JP">
                <a:ea typeface="MS Mincho" panose="02020609040205080304" pitchFamily="49" charset="-128"/>
              </a:rPr>
              <a:pPr/>
              <a:t>24</a:t>
            </a:fld>
            <a:endParaRPr lang="en-US" altLang="ja-JP">
              <a:ea typeface="MS Mincho" panose="02020609040205080304" pitchFamily="49" charset="-128"/>
            </a:endParaRPr>
          </a:p>
        </p:txBody>
      </p:sp>
      <p:sp>
        <p:nvSpPr>
          <p:cNvPr id="246787" name="Rectangle 2"/>
          <p:cNvSpPr>
            <a:spLocks noGrp="1" noRot="1" noChangeAspect="1" noChangeArrowheads="1" noTextEdit="1"/>
          </p:cNvSpPr>
          <p:nvPr>
            <p:ph type="sldImg"/>
          </p:nvPr>
        </p:nvSpPr>
        <p:spPr>
          <a:xfrm>
            <a:off x="685800" y="1143000"/>
            <a:ext cx="5486400" cy="3086100"/>
          </a:xfrm>
          <a:ln/>
        </p:spPr>
      </p:sp>
      <p:sp>
        <p:nvSpPr>
          <p:cNvPr id="2467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indent="0" eaLnBrk="1"/>
            <a:r>
              <a:rPr lang="en-US" altLang="ja-JP" smtClean="0"/>
              <a:t>In general, a solution of the following composition is used as the eluent in reversed phase mode:</a:t>
            </a:r>
          </a:p>
          <a:p>
            <a:pPr indent="0" eaLnBrk="1"/>
            <a:endParaRPr lang="en-US" altLang="ja-JP" smtClean="0"/>
          </a:p>
          <a:p>
            <a:pPr indent="0" algn="ctr" eaLnBrk="1"/>
            <a:r>
              <a:rPr lang="en-US" altLang="ja-JP" u="sng" smtClean="0"/>
              <a:t>Water (buffer solution) + water-soluble organic solvent</a:t>
            </a:r>
          </a:p>
          <a:p>
            <a:pPr indent="0" eaLnBrk="1"/>
            <a:endParaRPr lang="en-US" altLang="ja-JP" u="sng" smtClean="0"/>
          </a:p>
          <a:p>
            <a:pPr indent="0" eaLnBrk="1"/>
            <a:r>
              <a:rPr lang="en-US" altLang="ja-JP" smtClean="0"/>
              <a:t>In many cases, separation adjustment is performed by changing the composition of this eluent. In gas chromatography, the composition of the carrier gas, which acts as the mobile phase, is hardly ever changed. In liquid chromatography, however, the composition of the mobile phase is a key aspect of separation adjustment.</a:t>
            </a:r>
          </a:p>
          <a:p>
            <a:pPr indent="0" eaLnBrk="1"/>
            <a:endParaRPr lang="en-US" altLang="ja-JP" smtClean="0"/>
          </a:p>
          <a:p>
            <a:pPr indent="0" eaLnBrk="1"/>
            <a:r>
              <a:rPr lang="en-US" altLang="ja-JP" smtClean="0"/>
              <a:t>The most commonly used water-soluble organic solvents are </a:t>
            </a:r>
            <a:r>
              <a:rPr lang="en-US" altLang="ja-JP" u="sng" smtClean="0"/>
              <a:t>methanol</a:t>
            </a:r>
            <a:r>
              <a:rPr lang="en-US" altLang="ja-JP" smtClean="0"/>
              <a:t> and </a:t>
            </a:r>
            <a:r>
              <a:rPr lang="en-US" altLang="ja-JP" u="sng" smtClean="0"/>
              <a:t>acetonitrile</a:t>
            </a:r>
            <a:r>
              <a:rPr lang="en-US" altLang="ja-JP" smtClean="0"/>
              <a:t>. Other solvents, such as </a:t>
            </a:r>
            <a:r>
              <a:rPr lang="en-US" altLang="ja-JP" u="sng" smtClean="0"/>
              <a:t>tetrahydrofuran</a:t>
            </a:r>
            <a:r>
              <a:rPr lang="en-US" altLang="ja-JP" smtClean="0"/>
              <a:t> (</a:t>
            </a:r>
            <a:r>
              <a:rPr lang="en-US" altLang="ja-JP" u="sng" smtClean="0"/>
              <a:t>THF</a:t>
            </a:r>
            <a:r>
              <a:rPr lang="en-US" altLang="ja-JP" smtClean="0"/>
              <a:t>) are also used.</a:t>
            </a:r>
          </a:p>
          <a:p>
            <a:pPr indent="0" eaLnBrk="1"/>
            <a:r>
              <a:rPr lang="en-US" altLang="ja-JP" smtClean="0"/>
              <a:t>The factor that has the greatest influence over the retention and separation of the solute is the ratio with which the water (buffer solution) and water-soluble organic solvent are mixed. In many cases, the mixing ratio of the organic solvent with respect to water has a greater influence on solute retention than the type of organic solvent used.</a:t>
            </a:r>
          </a:p>
          <a:p>
            <a:pPr indent="0" eaLnBrk="1"/>
            <a:r>
              <a:rPr lang="en-US" altLang="ja-JP" smtClean="0"/>
              <a:t>Instead of just using water, sometimes salt or another substance is added in order to create a pH buffer solution. In this case, the pH has a great influence over separation. Although the type of buffer salt used and its concentration influence separation, it is the pH that needs foremost consideration.</a:t>
            </a:r>
          </a:p>
        </p:txBody>
      </p:sp>
    </p:spTree>
    <p:extLst>
      <p:ext uri="{BB962C8B-B14F-4D97-AF65-F5344CB8AC3E}">
        <p14:creationId xmlns:p14="http://schemas.microsoft.com/office/powerpoint/2010/main" val="394909855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0754" name="Rectangle 5"/>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788988">
              <a:defRPr>
                <a:solidFill>
                  <a:schemeClr val="tx1"/>
                </a:solidFill>
                <a:latin typeface="Arial" panose="020B0604020202020204" pitchFamily="34" charset="0"/>
                <a:ea typeface="ＭＳ ゴシック" panose="020B0609070205080204" pitchFamily="49" charset="-128"/>
              </a:defRPr>
            </a:lvl1pPr>
            <a:lvl2pPr marL="742950" indent="-285750" defTabSz="788988">
              <a:defRPr>
                <a:solidFill>
                  <a:schemeClr val="tx1"/>
                </a:solidFill>
                <a:latin typeface="Arial" panose="020B0604020202020204" pitchFamily="34" charset="0"/>
                <a:ea typeface="ＭＳ ゴシック" panose="020B0609070205080204" pitchFamily="49" charset="-128"/>
              </a:defRPr>
            </a:lvl2pPr>
            <a:lvl3pPr marL="1143000" indent="-228600" defTabSz="788988">
              <a:defRPr>
                <a:solidFill>
                  <a:schemeClr val="tx1"/>
                </a:solidFill>
                <a:latin typeface="Arial" panose="020B0604020202020204" pitchFamily="34" charset="0"/>
                <a:ea typeface="ＭＳ ゴシック" panose="020B0609070205080204" pitchFamily="49" charset="-128"/>
              </a:defRPr>
            </a:lvl3pPr>
            <a:lvl4pPr marL="1600200" indent="-228600" defTabSz="788988">
              <a:defRPr>
                <a:solidFill>
                  <a:schemeClr val="tx1"/>
                </a:solidFill>
                <a:latin typeface="Arial" panose="020B0604020202020204" pitchFamily="34" charset="0"/>
                <a:ea typeface="ＭＳ ゴシック" panose="020B0609070205080204" pitchFamily="49" charset="-128"/>
              </a:defRPr>
            </a:lvl4pPr>
            <a:lvl5pPr marL="2057400" indent="-228600" defTabSz="788988">
              <a:defRPr>
                <a:solidFill>
                  <a:schemeClr val="tx1"/>
                </a:solidFill>
                <a:latin typeface="Arial" panose="020B0604020202020204" pitchFamily="34" charset="0"/>
                <a:ea typeface="ＭＳ ゴシック" panose="020B0609070205080204" pitchFamily="49" charset="-128"/>
              </a:defRPr>
            </a:lvl5pPr>
            <a:lvl6pPr marL="2514600" indent="-228600" defTabSz="788988" eaLnBrk="0" fontAlgn="base" hangingPunct="0">
              <a:spcBef>
                <a:spcPct val="0"/>
              </a:spcBef>
              <a:spcAft>
                <a:spcPct val="0"/>
              </a:spcAft>
              <a:defRPr>
                <a:solidFill>
                  <a:schemeClr val="tx1"/>
                </a:solidFill>
                <a:latin typeface="Arial" panose="020B0604020202020204" pitchFamily="34" charset="0"/>
                <a:ea typeface="ＭＳ ゴシック" panose="020B0609070205080204" pitchFamily="49" charset="-128"/>
              </a:defRPr>
            </a:lvl6pPr>
            <a:lvl7pPr marL="2971800" indent="-228600" defTabSz="788988" eaLnBrk="0" fontAlgn="base" hangingPunct="0">
              <a:spcBef>
                <a:spcPct val="0"/>
              </a:spcBef>
              <a:spcAft>
                <a:spcPct val="0"/>
              </a:spcAft>
              <a:defRPr>
                <a:solidFill>
                  <a:schemeClr val="tx1"/>
                </a:solidFill>
                <a:latin typeface="Arial" panose="020B0604020202020204" pitchFamily="34" charset="0"/>
                <a:ea typeface="ＭＳ ゴシック" panose="020B0609070205080204" pitchFamily="49" charset="-128"/>
              </a:defRPr>
            </a:lvl7pPr>
            <a:lvl8pPr marL="3429000" indent="-228600" defTabSz="788988" eaLnBrk="0" fontAlgn="base" hangingPunct="0">
              <a:spcBef>
                <a:spcPct val="0"/>
              </a:spcBef>
              <a:spcAft>
                <a:spcPct val="0"/>
              </a:spcAft>
              <a:defRPr>
                <a:solidFill>
                  <a:schemeClr val="tx1"/>
                </a:solidFill>
                <a:latin typeface="Arial" panose="020B0604020202020204" pitchFamily="34" charset="0"/>
                <a:ea typeface="ＭＳ ゴシック" panose="020B0609070205080204" pitchFamily="49" charset="-128"/>
              </a:defRPr>
            </a:lvl8pPr>
            <a:lvl9pPr marL="3886200" indent="-228600" defTabSz="788988" eaLnBrk="0" fontAlgn="base" hangingPunct="0">
              <a:spcBef>
                <a:spcPct val="0"/>
              </a:spcBef>
              <a:spcAft>
                <a:spcPct val="0"/>
              </a:spcAft>
              <a:defRPr>
                <a:solidFill>
                  <a:schemeClr val="tx1"/>
                </a:solidFill>
                <a:latin typeface="Arial" panose="020B0604020202020204" pitchFamily="34" charset="0"/>
                <a:ea typeface="ＭＳ ゴシック" panose="020B0609070205080204" pitchFamily="49" charset="-128"/>
              </a:defRPr>
            </a:lvl9pPr>
          </a:lstStyle>
          <a:p>
            <a:fld id="{86A519AB-DFC1-4798-8B03-EAFF7B1083B0}" type="slidenum">
              <a:rPr lang="en-US" altLang="ja-JP">
                <a:ea typeface="MS Mincho" panose="02020609040205080304" pitchFamily="49" charset="-128"/>
              </a:rPr>
              <a:pPr/>
              <a:t>26</a:t>
            </a:fld>
            <a:endParaRPr lang="en-US" altLang="ja-JP">
              <a:ea typeface="MS Mincho" panose="02020609040205080304" pitchFamily="49" charset="-128"/>
            </a:endParaRPr>
          </a:p>
        </p:txBody>
      </p:sp>
      <p:sp>
        <p:nvSpPr>
          <p:cNvPr id="330755" name="Rectangle 2"/>
          <p:cNvSpPr>
            <a:spLocks noGrp="1" noRot="1" noChangeAspect="1" noChangeArrowheads="1" noTextEdit="1"/>
          </p:cNvSpPr>
          <p:nvPr>
            <p:ph type="sldImg"/>
          </p:nvPr>
        </p:nvSpPr>
        <p:spPr>
          <a:xfrm>
            <a:off x="685800" y="1143000"/>
            <a:ext cx="5486400" cy="3086100"/>
          </a:xfrm>
          <a:ln/>
        </p:spPr>
      </p:sp>
      <p:sp>
        <p:nvSpPr>
          <p:cNvPr id="330756" name="Rectangle 3"/>
          <p:cNvSpPr>
            <a:spLocks noGrp="1" noChangeArrowheads="1"/>
          </p:cNvSpPr>
          <p:nvPr>
            <p:ph type="body" idx="1"/>
          </p:nvPr>
        </p:nvSpPr>
        <p:spPr>
          <a:xfrm>
            <a:off x="957263" y="4757738"/>
            <a:ext cx="5219700" cy="45847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indent="0" eaLnBrk="1"/>
            <a:r>
              <a:rPr lang="en-US" altLang="ja-JP" smtClean="0"/>
              <a:t>With chromatography, there is hardly any information that helps ascertain the structure of target substances (unless a detector such as a mass spectrometer is used). In this sense, then, it must be conceded that chromatography is an analytical technique with a low level of qualitative capability compared to techniques such as NMR and FTIR.</a:t>
            </a:r>
          </a:p>
          <a:p>
            <a:pPr indent="0" eaLnBrk="1"/>
            <a:endParaRPr lang="en-US" altLang="ja-JP" smtClean="0"/>
          </a:p>
          <a:p>
            <a:pPr indent="0" eaLnBrk="1"/>
            <a:r>
              <a:rPr lang="en-US" altLang="ja-JP" smtClean="0"/>
              <a:t>Basically, qualitative analysis in chromatography is performed according to whether or not the retention time coincides with that obtained for the peak of the standard sample. This means that </a:t>
            </a:r>
            <a:r>
              <a:rPr lang="en-US" altLang="ja-JP" u="sng" smtClean="0"/>
              <a:t>identification</a:t>
            </a:r>
            <a:r>
              <a:rPr lang="en-US" altLang="ja-JP" smtClean="0"/>
              <a:t> based on the retention time is essentially the only qualitative tool available.</a:t>
            </a:r>
          </a:p>
          <a:p>
            <a:pPr indent="0" eaLnBrk="1"/>
            <a:r>
              <a:rPr lang="en-US" altLang="ja-JP" smtClean="0"/>
              <a:t>The retention time is determined by the conditions listed below. When performing identification (or quantitative analysis), these conditions must be kept constant throughout the analysis of the standard sample and the actual sample.</a:t>
            </a:r>
          </a:p>
          <a:p>
            <a:pPr lvl="1" eaLnBrk="1">
              <a:buFontTx/>
              <a:buChar char="•"/>
            </a:pPr>
            <a:r>
              <a:rPr lang="en-US" altLang="ja-JP" smtClean="0">
                <a:latin typeface="Arial" panose="020B0604020202020204" pitchFamily="34" charset="0"/>
              </a:rPr>
              <a:t>Column (packing material, column size)</a:t>
            </a:r>
          </a:p>
          <a:p>
            <a:pPr lvl="1" eaLnBrk="1">
              <a:buFontTx/>
              <a:buChar char="•"/>
            </a:pPr>
            <a:r>
              <a:rPr lang="en-US" altLang="ja-JP" smtClean="0">
                <a:latin typeface="Arial" panose="020B0604020202020204" pitchFamily="34" charset="0"/>
              </a:rPr>
              <a:t>Eluent composition</a:t>
            </a:r>
          </a:p>
          <a:p>
            <a:pPr lvl="1" eaLnBrk="1">
              <a:buFontTx/>
              <a:buChar char="•"/>
            </a:pPr>
            <a:r>
              <a:rPr lang="en-US" altLang="ja-JP" smtClean="0">
                <a:latin typeface="Arial" panose="020B0604020202020204" pitchFamily="34" charset="0"/>
              </a:rPr>
              <a:t>Eluent flow rate</a:t>
            </a:r>
          </a:p>
          <a:p>
            <a:pPr lvl="1" eaLnBrk="1">
              <a:buFontTx/>
              <a:buChar char="•"/>
            </a:pPr>
            <a:r>
              <a:rPr lang="en-US" altLang="ja-JP" smtClean="0">
                <a:latin typeface="Arial" panose="020B0604020202020204" pitchFamily="34" charset="0"/>
              </a:rPr>
              <a:t>Temperature (column, solvent delivery system)</a:t>
            </a:r>
          </a:p>
          <a:p>
            <a:pPr indent="0" eaLnBrk="1"/>
            <a:endParaRPr lang="en-US" altLang="ja-JP" smtClean="0"/>
          </a:p>
          <a:p>
            <a:pPr indent="0" eaLnBrk="1"/>
            <a:r>
              <a:rPr lang="en-US" altLang="ja-JP" smtClean="0"/>
              <a:t>There is always a possibility that other components contained in the sample coincidentally give peaks at the same retention time. In order to prevent the incorrect identification of these peaks, it is effective to connect a detector that can obtain spectra and use it to assist in identification.</a:t>
            </a:r>
          </a:p>
          <a:p>
            <a:pPr indent="0" eaLnBrk="1"/>
            <a:r>
              <a:rPr lang="en-US" altLang="ja-JP" smtClean="0"/>
              <a:t>Two representative detectors that are used for this purpose are the photodiode array-type absorbance detector and the mass spectrometer (LCMS). For each peak that appears, the former can obtain a UV spectrum and the latter can obtain an MS spectrum.</a:t>
            </a:r>
          </a:p>
          <a:p>
            <a:pPr indent="0" eaLnBrk="1"/>
            <a:endParaRPr lang="en-US" altLang="ja-JP" smtClean="0"/>
          </a:p>
          <a:p>
            <a:pPr indent="0" eaLnBrk="1"/>
            <a:r>
              <a:rPr lang="en-US" altLang="ja-JP" smtClean="0"/>
              <a:t>Another method used is to </a:t>
            </a:r>
            <a:r>
              <a:rPr lang="en-US" altLang="ja-JP" u="sng" smtClean="0"/>
              <a:t>prepare</a:t>
            </a:r>
            <a:r>
              <a:rPr lang="en-US" altLang="ja-JP" smtClean="0"/>
              <a:t> (i.e., collect) the eluate corresponding to the time period during which the peaks appear and subject it to structural analysis with another analytical technique with superior qualitative capability.</a:t>
            </a:r>
          </a:p>
        </p:txBody>
      </p:sp>
    </p:spTree>
    <p:extLst>
      <p:ext uri="{BB962C8B-B14F-4D97-AF65-F5344CB8AC3E}">
        <p14:creationId xmlns:p14="http://schemas.microsoft.com/office/powerpoint/2010/main" val="205785687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1778" name="Rectangle 5"/>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788988">
              <a:defRPr>
                <a:solidFill>
                  <a:schemeClr val="tx1"/>
                </a:solidFill>
                <a:latin typeface="Arial" panose="020B0604020202020204" pitchFamily="34" charset="0"/>
                <a:ea typeface="ＭＳ ゴシック" panose="020B0609070205080204" pitchFamily="49" charset="-128"/>
              </a:defRPr>
            </a:lvl1pPr>
            <a:lvl2pPr marL="742950" indent="-285750" defTabSz="788988">
              <a:defRPr>
                <a:solidFill>
                  <a:schemeClr val="tx1"/>
                </a:solidFill>
                <a:latin typeface="Arial" panose="020B0604020202020204" pitchFamily="34" charset="0"/>
                <a:ea typeface="ＭＳ ゴシック" panose="020B0609070205080204" pitchFamily="49" charset="-128"/>
              </a:defRPr>
            </a:lvl2pPr>
            <a:lvl3pPr marL="1143000" indent="-228600" defTabSz="788988">
              <a:defRPr>
                <a:solidFill>
                  <a:schemeClr val="tx1"/>
                </a:solidFill>
                <a:latin typeface="Arial" panose="020B0604020202020204" pitchFamily="34" charset="0"/>
                <a:ea typeface="ＭＳ ゴシック" panose="020B0609070205080204" pitchFamily="49" charset="-128"/>
              </a:defRPr>
            </a:lvl3pPr>
            <a:lvl4pPr marL="1600200" indent="-228600" defTabSz="788988">
              <a:defRPr>
                <a:solidFill>
                  <a:schemeClr val="tx1"/>
                </a:solidFill>
                <a:latin typeface="Arial" panose="020B0604020202020204" pitchFamily="34" charset="0"/>
                <a:ea typeface="ＭＳ ゴシック" panose="020B0609070205080204" pitchFamily="49" charset="-128"/>
              </a:defRPr>
            </a:lvl4pPr>
            <a:lvl5pPr marL="2057400" indent="-228600" defTabSz="788988">
              <a:defRPr>
                <a:solidFill>
                  <a:schemeClr val="tx1"/>
                </a:solidFill>
                <a:latin typeface="Arial" panose="020B0604020202020204" pitchFamily="34" charset="0"/>
                <a:ea typeface="ＭＳ ゴシック" panose="020B0609070205080204" pitchFamily="49" charset="-128"/>
              </a:defRPr>
            </a:lvl5pPr>
            <a:lvl6pPr marL="2514600" indent="-228600" defTabSz="788988" eaLnBrk="0" fontAlgn="base" hangingPunct="0">
              <a:spcBef>
                <a:spcPct val="0"/>
              </a:spcBef>
              <a:spcAft>
                <a:spcPct val="0"/>
              </a:spcAft>
              <a:defRPr>
                <a:solidFill>
                  <a:schemeClr val="tx1"/>
                </a:solidFill>
                <a:latin typeface="Arial" panose="020B0604020202020204" pitchFamily="34" charset="0"/>
                <a:ea typeface="ＭＳ ゴシック" panose="020B0609070205080204" pitchFamily="49" charset="-128"/>
              </a:defRPr>
            </a:lvl6pPr>
            <a:lvl7pPr marL="2971800" indent="-228600" defTabSz="788988" eaLnBrk="0" fontAlgn="base" hangingPunct="0">
              <a:spcBef>
                <a:spcPct val="0"/>
              </a:spcBef>
              <a:spcAft>
                <a:spcPct val="0"/>
              </a:spcAft>
              <a:defRPr>
                <a:solidFill>
                  <a:schemeClr val="tx1"/>
                </a:solidFill>
                <a:latin typeface="Arial" panose="020B0604020202020204" pitchFamily="34" charset="0"/>
                <a:ea typeface="ＭＳ ゴシック" panose="020B0609070205080204" pitchFamily="49" charset="-128"/>
              </a:defRPr>
            </a:lvl7pPr>
            <a:lvl8pPr marL="3429000" indent="-228600" defTabSz="788988" eaLnBrk="0" fontAlgn="base" hangingPunct="0">
              <a:spcBef>
                <a:spcPct val="0"/>
              </a:spcBef>
              <a:spcAft>
                <a:spcPct val="0"/>
              </a:spcAft>
              <a:defRPr>
                <a:solidFill>
                  <a:schemeClr val="tx1"/>
                </a:solidFill>
                <a:latin typeface="Arial" panose="020B0604020202020204" pitchFamily="34" charset="0"/>
                <a:ea typeface="ＭＳ ゴシック" panose="020B0609070205080204" pitchFamily="49" charset="-128"/>
              </a:defRPr>
            </a:lvl8pPr>
            <a:lvl9pPr marL="3886200" indent="-228600" defTabSz="788988" eaLnBrk="0" fontAlgn="base" hangingPunct="0">
              <a:spcBef>
                <a:spcPct val="0"/>
              </a:spcBef>
              <a:spcAft>
                <a:spcPct val="0"/>
              </a:spcAft>
              <a:defRPr>
                <a:solidFill>
                  <a:schemeClr val="tx1"/>
                </a:solidFill>
                <a:latin typeface="Arial" panose="020B0604020202020204" pitchFamily="34" charset="0"/>
                <a:ea typeface="ＭＳ ゴシック" panose="020B0609070205080204" pitchFamily="49" charset="-128"/>
              </a:defRPr>
            </a:lvl9pPr>
          </a:lstStyle>
          <a:p>
            <a:fld id="{CBA40665-62BD-46A5-A401-5CF2D1BE600F}" type="slidenum">
              <a:rPr lang="en-US" altLang="ja-JP">
                <a:ea typeface="MS Mincho" panose="02020609040205080304" pitchFamily="49" charset="-128"/>
              </a:rPr>
              <a:pPr/>
              <a:t>27</a:t>
            </a:fld>
            <a:endParaRPr lang="en-US" altLang="ja-JP">
              <a:ea typeface="MS Mincho" panose="02020609040205080304" pitchFamily="49" charset="-128"/>
            </a:endParaRPr>
          </a:p>
        </p:txBody>
      </p:sp>
      <p:sp>
        <p:nvSpPr>
          <p:cNvPr id="331779" name="Rectangle 2"/>
          <p:cNvSpPr>
            <a:spLocks noGrp="1" noRot="1" noChangeAspect="1" noChangeArrowheads="1" noTextEdit="1"/>
          </p:cNvSpPr>
          <p:nvPr>
            <p:ph type="sldImg"/>
          </p:nvPr>
        </p:nvSpPr>
        <p:spPr>
          <a:xfrm>
            <a:off x="346075" y="914400"/>
            <a:ext cx="6375400" cy="3586163"/>
          </a:xfrm>
          <a:ln/>
        </p:spPr>
      </p:sp>
      <p:sp>
        <p:nvSpPr>
          <p:cNvPr id="3317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indent="0" eaLnBrk="1"/>
            <a:r>
              <a:rPr lang="en-US" altLang="ja-JP" smtClean="0"/>
              <a:t>HPLC is generally regarded as an analytical technique that, as long as the appropriate conditions are maintained, can produce highly accurate quantitative values.</a:t>
            </a:r>
          </a:p>
          <a:p>
            <a:pPr indent="0" eaLnBrk="1"/>
            <a:r>
              <a:rPr lang="en-US" altLang="ja-JP" smtClean="0"/>
              <a:t>In order to achieve a high level of quantitative accuracy, the equipment used must be capable of the following level of performance:</a:t>
            </a:r>
          </a:p>
          <a:p>
            <a:pPr indent="0" eaLnBrk="1"/>
            <a:endParaRPr lang="en-US" altLang="ja-JP" smtClean="0"/>
          </a:p>
          <a:p>
            <a:pPr marL="542925" lvl="1" indent="-66675" eaLnBrk="1">
              <a:buFontTx/>
              <a:buChar char="•"/>
            </a:pPr>
            <a:r>
              <a:rPr lang="en-US" altLang="ja-JP" smtClean="0">
                <a:latin typeface="Arial" panose="020B0604020202020204" pitchFamily="34" charset="0"/>
              </a:rPr>
              <a:t>The solvent delivery pump must have excellent constant flow performance.</a:t>
            </a:r>
          </a:p>
          <a:p>
            <a:pPr marL="542925" lvl="1" indent="-66675" eaLnBrk="1">
              <a:buFontTx/>
              <a:buChar char="•"/>
            </a:pPr>
            <a:r>
              <a:rPr lang="en-US" altLang="ja-JP" smtClean="0">
                <a:latin typeface="Arial" panose="020B0604020202020204" pitchFamily="34" charset="0"/>
              </a:rPr>
              <a:t>The components to be quantified must be sufficiently separated from other components.</a:t>
            </a:r>
          </a:p>
          <a:p>
            <a:pPr marL="542925" lvl="1" indent="-66675" eaLnBrk="1">
              <a:buFontTx/>
              <a:buChar char="•"/>
            </a:pPr>
            <a:r>
              <a:rPr lang="en-US" altLang="ja-JP" smtClean="0">
                <a:latin typeface="Arial" panose="020B0604020202020204" pitchFamily="34" charset="0"/>
              </a:rPr>
              <a:t>The sample introduction section must have excellent reproducibility.</a:t>
            </a:r>
          </a:p>
          <a:p>
            <a:pPr marL="542925" lvl="1" indent="-66675" eaLnBrk="1">
              <a:buFontTx/>
              <a:buChar char="•"/>
            </a:pPr>
            <a:r>
              <a:rPr lang="en-US" altLang="ja-JP" smtClean="0">
                <a:latin typeface="Arial" panose="020B0604020202020204" pitchFamily="34" charset="0"/>
              </a:rPr>
              <a:t>Variation of the column temperature must be minimal.</a:t>
            </a:r>
          </a:p>
          <a:p>
            <a:pPr marL="542925" lvl="1" indent="-66675" eaLnBrk="1">
              <a:buFontTx/>
              <a:buChar char="•"/>
            </a:pPr>
            <a:r>
              <a:rPr lang="en-US" altLang="ja-JP" smtClean="0">
                <a:latin typeface="Arial" panose="020B0604020202020204" pitchFamily="34" charset="0"/>
              </a:rPr>
              <a:t>The detector must have a good response, and its linearity must be wide.</a:t>
            </a:r>
          </a:p>
          <a:p>
            <a:pPr marL="542925" lvl="1" indent="-66675" eaLnBrk="1">
              <a:buFontTx/>
              <a:buChar char="•"/>
            </a:pPr>
            <a:r>
              <a:rPr lang="en-US" altLang="ja-JP" smtClean="0">
                <a:latin typeface="Arial" panose="020B0604020202020204" pitchFamily="34" charset="0"/>
              </a:rPr>
              <a:t>An excellent data processor must be used.</a:t>
            </a:r>
          </a:p>
          <a:p>
            <a:pPr indent="0" eaLnBrk="1"/>
            <a:endParaRPr lang="en-US" altLang="ja-JP" smtClean="0"/>
          </a:p>
          <a:p>
            <a:pPr indent="0" eaLnBrk="1"/>
            <a:r>
              <a:rPr lang="en-US" altLang="ja-JP" smtClean="0"/>
              <a:t>If the above conditions are satisfied, analysis in which the coefficient of variation of quantitative values does not exceed 1% can be achieved with little difficulty.</a:t>
            </a:r>
          </a:p>
          <a:p>
            <a:pPr indent="0" eaLnBrk="1"/>
            <a:endParaRPr lang="en-US" altLang="ja-JP" smtClean="0"/>
          </a:p>
          <a:p>
            <a:pPr indent="0" eaLnBrk="1"/>
            <a:r>
              <a:rPr lang="en-US" altLang="ja-JP" smtClean="0"/>
              <a:t>In some cases, peak area values are used to perform quantitative calculations, whereas in other cases, peak heights are used. It is said that, in general, using peak area values gives greater accuracy. Furthermore, because the recent advancement in data processing has made it possible to obtain area values easily, performing quantitation using area values is currently considered to be common.</a:t>
            </a:r>
          </a:p>
          <a:p>
            <a:pPr indent="0" eaLnBrk="1"/>
            <a:r>
              <a:rPr lang="en-US" altLang="ja-JP" smtClean="0"/>
              <a:t>Before analyzing an actual sample,  it is necessary to analyze a standard sample with a known concentration, and obtain a graphical representation of the relationship between the concentration and the peak area values. This representation is called a “</a:t>
            </a:r>
            <a:r>
              <a:rPr lang="en-US" altLang="ja-JP" u="sng" smtClean="0"/>
              <a:t>calibration curve</a:t>
            </a:r>
            <a:r>
              <a:rPr lang="en-US" altLang="ja-JP" smtClean="0"/>
              <a:t>”.</a:t>
            </a:r>
          </a:p>
        </p:txBody>
      </p:sp>
    </p:spTree>
    <p:extLst>
      <p:ext uri="{BB962C8B-B14F-4D97-AF65-F5344CB8AC3E}">
        <p14:creationId xmlns:p14="http://schemas.microsoft.com/office/powerpoint/2010/main" val="350371207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2802" name="Rectangle 5"/>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788988">
              <a:defRPr>
                <a:solidFill>
                  <a:schemeClr val="tx1"/>
                </a:solidFill>
                <a:latin typeface="Arial" panose="020B0604020202020204" pitchFamily="34" charset="0"/>
                <a:ea typeface="ＭＳ ゴシック" panose="020B0609070205080204" pitchFamily="49" charset="-128"/>
              </a:defRPr>
            </a:lvl1pPr>
            <a:lvl2pPr marL="742950" indent="-285750" defTabSz="788988">
              <a:defRPr>
                <a:solidFill>
                  <a:schemeClr val="tx1"/>
                </a:solidFill>
                <a:latin typeface="Arial" panose="020B0604020202020204" pitchFamily="34" charset="0"/>
                <a:ea typeface="ＭＳ ゴシック" panose="020B0609070205080204" pitchFamily="49" charset="-128"/>
              </a:defRPr>
            </a:lvl2pPr>
            <a:lvl3pPr marL="1143000" indent="-228600" defTabSz="788988">
              <a:defRPr>
                <a:solidFill>
                  <a:schemeClr val="tx1"/>
                </a:solidFill>
                <a:latin typeface="Arial" panose="020B0604020202020204" pitchFamily="34" charset="0"/>
                <a:ea typeface="ＭＳ ゴシック" panose="020B0609070205080204" pitchFamily="49" charset="-128"/>
              </a:defRPr>
            </a:lvl3pPr>
            <a:lvl4pPr marL="1600200" indent="-228600" defTabSz="788988">
              <a:defRPr>
                <a:solidFill>
                  <a:schemeClr val="tx1"/>
                </a:solidFill>
                <a:latin typeface="Arial" panose="020B0604020202020204" pitchFamily="34" charset="0"/>
                <a:ea typeface="ＭＳ ゴシック" panose="020B0609070205080204" pitchFamily="49" charset="-128"/>
              </a:defRPr>
            </a:lvl4pPr>
            <a:lvl5pPr marL="2057400" indent="-228600" defTabSz="788988">
              <a:defRPr>
                <a:solidFill>
                  <a:schemeClr val="tx1"/>
                </a:solidFill>
                <a:latin typeface="Arial" panose="020B0604020202020204" pitchFamily="34" charset="0"/>
                <a:ea typeface="ＭＳ ゴシック" panose="020B0609070205080204" pitchFamily="49" charset="-128"/>
              </a:defRPr>
            </a:lvl5pPr>
            <a:lvl6pPr marL="2514600" indent="-228600" defTabSz="788988" eaLnBrk="0" fontAlgn="base" hangingPunct="0">
              <a:spcBef>
                <a:spcPct val="0"/>
              </a:spcBef>
              <a:spcAft>
                <a:spcPct val="0"/>
              </a:spcAft>
              <a:defRPr>
                <a:solidFill>
                  <a:schemeClr val="tx1"/>
                </a:solidFill>
                <a:latin typeface="Arial" panose="020B0604020202020204" pitchFamily="34" charset="0"/>
                <a:ea typeface="ＭＳ ゴシック" panose="020B0609070205080204" pitchFamily="49" charset="-128"/>
              </a:defRPr>
            </a:lvl6pPr>
            <a:lvl7pPr marL="2971800" indent="-228600" defTabSz="788988" eaLnBrk="0" fontAlgn="base" hangingPunct="0">
              <a:spcBef>
                <a:spcPct val="0"/>
              </a:spcBef>
              <a:spcAft>
                <a:spcPct val="0"/>
              </a:spcAft>
              <a:defRPr>
                <a:solidFill>
                  <a:schemeClr val="tx1"/>
                </a:solidFill>
                <a:latin typeface="Arial" panose="020B0604020202020204" pitchFamily="34" charset="0"/>
                <a:ea typeface="ＭＳ ゴシック" panose="020B0609070205080204" pitchFamily="49" charset="-128"/>
              </a:defRPr>
            </a:lvl7pPr>
            <a:lvl8pPr marL="3429000" indent="-228600" defTabSz="788988" eaLnBrk="0" fontAlgn="base" hangingPunct="0">
              <a:spcBef>
                <a:spcPct val="0"/>
              </a:spcBef>
              <a:spcAft>
                <a:spcPct val="0"/>
              </a:spcAft>
              <a:defRPr>
                <a:solidFill>
                  <a:schemeClr val="tx1"/>
                </a:solidFill>
                <a:latin typeface="Arial" panose="020B0604020202020204" pitchFamily="34" charset="0"/>
                <a:ea typeface="ＭＳ ゴシック" panose="020B0609070205080204" pitchFamily="49" charset="-128"/>
              </a:defRPr>
            </a:lvl8pPr>
            <a:lvl9pPr marL="3886200" indent="-228600" defTabSz="788988" eaLnBrk="0" fontAlgn="base" hangingPunct="0">
              <a:spcBef>
                <a:spcPct val="0"/>
              </a:spcBef>
              <a:spcAft>
                <a:spcPct val="0"/>
              </a:spcAft>
              <a:defRPr>
                <a:solidFill>
                  <a:schemeClr val="tx1"/>
                </a:solidFill>
                <a:latin typeface="Arial" panose="020B0604020202020204" pitchFamily="34" charset="0"/>
                <a:ea typeface="ＭＳ ゴシック" panose="020B0609070205080204" pitchFamily="49" charset="-128"/>
              </a:defRPr>
            </a:lvl9pPr>
          </a:lstStyle>
          <a:p>
            <a:fld id="{8C0B4949-E656-42A0-94F6-08C84B5526BD}" type="slidenum">
              <a:rPr lang="en-US" altLang="ja-JP">
                <a:ea typeface="MS Mincho" panose="02020609040205080304" pitchFamily="49" charset="-128"/>
              </a:rPr>
              <a:pPr/>
              <a:t>28</a:t>
            </a:fld>
            <a:endParaRPr lang="en-US" altLang="ja-JP">
              <a:ea typeface="MS Mincho" panose="02020609040205080304" pitchFamily="49" charset="-128"/>
            </a:endParaRPr>
          </a:p>
        </p:txBody>
      </p:sp>
      <p:sp>
        <p:nvSpPr>
          <p:cNvPr id="332803" name="Rectangle 2"/>
          <p:cNvSpPr>
            <a:spLocks noGrp="1" noChangeArrowheads="1"/>
          </p:cNvSpPr>
          <p:nvPr>
            <p:ph type="body" idx="1"/>
          </p:nvPr>
        </p:nvSpPr>
        <p:spPr>
          <a:xfrm>
            <a:off x="947738" y="4875213"/>
            <a:ext cx="5203825" cy="4629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6127" tIns="48065" rIns="96127" bIns="48065"/>
          <a:lstStyle/>
          <a:p>
            <a:pPr indent="0" eaLnBrk="1"/>
            <a:r>
              <a:rPr lang="en-US" altLang="ja-JP" smtClean="0"/>
              <a:t>The procedure for the </a:t>
            </a:r>
            <a:r>
              <a:rPr lang="en-US" altLang="ja-JP" u="sng" smtClean="0"/>
              <a:t>absolute calibration curve method</a:t>
            </a:r>
            <a:r>
              <a:rPr lang="en-US" altLang="ja-JP" smtClean="0"/>
              <a:t>, which is the most commonly used method, is described below.</a:t>
            </a:r>
          </a:p>
          <a:p>
            <a:pPr indent="0" eaLnBrk="1"/>
            <a:r>
              <a:rPr lang="en-US" altLang="ja-JP" smtClean="0"/>
              <a:t>Prepare 3 or 4 standard solutions of the target substance with different concentrations, introduce the same quantities of these solutions to HPLC, obtain chromatograms, and measure the peak area values. By representing the concentrations of the target substance in the standard solutions on a horizontal axis and representing the corresponding peak areas on a vertical axis, create the kind of calibration curve shown above.</a:t>
            </a:r>
          </a:p>
          <a:p>
            <a:pPr indent="0" eaLnBrk="1"/>
            <a:r>
              <a:rPr lang="en-US" altLang="ja-JP" smtClean="0"/>
              <a:t>Next, introduce an actual sample solution under the same conditions, obtain a chromatogram, and measure the peak area value. Calculate the concentration of the target substance in the actual sample by obtaining the concentration (horizontal axis) that corresponds to the measured peak area value (vertical axis) in the calibration curve.</a:t>
            </a:r>
          </a:p>
          <a:p>
            <a:pPr indent="0" eaLnBrk="1"/>
            <a:r>
              <a:rPr lang="en-US" altLang="ja-JP" smtClean="0"/>
              <a:t>With this method, all measurements must be performed under exactly the same conditions.</a:t>
            </a:r>
          </a:p>
        </p:txBody>
      </p:sp>
      <p:sp>
        <p:nvSpPr>
          <p:cNvPr id="332804" name="Rectangle 3"/>
          <p:cNvSpPr>
            <a:spLocks noGrp="1" noRot="1" noChangeAspect="1" noChangeArrowheads="1" noTextEdit="1"/>
          </p:cNvSpPr>
          <p:nvPr>
            <p:ph type="sldImg"/>
          </p:nvPr>
        </p:nvSpPr>
        <p:spPr>
          <a:xfrm>
            <a:off x="365125" y="890588"/>
            <a:ext cx="6376988" cy="3587750"/>
          </a:xfrm>
          <a:ln cap="flat"/>
        </p:spPr>
      </p:sp>
    </p:spTree>
    <p:extLst>
      <p:ext uri="{BB962C8B-B14F-4D97-AF65-F5344CB8AC3E}">
        <p14:creationId xmlns:p14="http://schemas.microsoft.com/office/powerpoint/2010/main" val="12174689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3538" name="Rectangle 5"/>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788988">
              <a:defRPr>
                <a:solidFill>
                  <a:schemeClr val="tx1"/>
                </a:solidFill>
                <a:latin typeface="Arial" panose="020B0604020202020204" pitchFamily="34" charset="0"/>
                <a:ea typeface="ＭＳ ゴシック" panose="020B0609070205080204" pitchFamily="49" charset="-128"/>
              </a:defRPr>
            </a:lvl1pPr>
            <a:lvl2pPr marL="742950" indent="-285750" defTabSz="788988">
              <a:defRPr>
                <a:solidFill>
                  <a:schemeClr val="tx1"/>
                </a:solidFill>
                <a:latin typeface="Arial" panose="020B0604020202020204" pitchFamily="34" charset="0"/>
                <a:ea typeface="ＭＳ ゴシック" panose="020B0609070205080204" pitchFamily="49" charset="-128"/>
              </a:defRPr>
            </a:lvl2pPr>
            <a:lvl3pPr marL="1143000" indent="-228600" defTabSz="788988">
              <a:defRPr>
                <a:solidFill>
                  <a:schemeClr val="tx1"/>
                </a:solidFill>
                <a:latin typeface="Arial" panose="020B0604020202020204" pitchFamily="34" charset="0"/>
                <a:ea typeface="ＭＳ ゴシック" panose="020B0609070205080204" pitchFamily="49" charset="-128"/>
              </a:defRPr>
            </a:lvl3pPr>
            <a:lvl4pPr marL="1600200" indent="-228600" defTabSz="788988">
              <a:defRPr>
                <a:solidFill>
                  <a:schemeClr val="tx1"/>
                </a:solidFill>
                <a:latin typeface="Arial" panose="020B0604020202020204" pitchFamily="34" charset="0"/>
                <a:ea typeface="ＭＳ ゴシック" panose="020B0609070205080204" pitchFamily="49" charset="-128"/>
              </a:defRPr>
            </a:lvl4pPr>
            <a:lvl5pPr marL="2057400" indent="-228600" defTabSz="788988">
              <a:defRPr>
                <a:solidFill>
                  <a:schemeClr val="tx1"/>
                </a:solidFill>
                <a:latin typeface="Arial" panose="020B0604020202020204" pitchFamily="34" charset="0"/>
                <a:ea typeface="ＭＳ ゴシック" panose="020B0609070205080204" pitchFamily="49" charset="-128"/>
              </a:defRPr>
            </a:lvl5pPr>
            <a:lvl6pPr marL="2514600" indent="-228600" defTabSz="788988" eaLnBrk="0" fontAlgn="base" hangingPunct="0">
              <a:spcBef>
                <a:spcPct val="0"/>
              </a:spcBef>
              <a:spcAft>
                <a:spcPct val="0"/>
              </a:spcAft>
              <a:defRPr>
                <a:solidFill>
                  <a:schemeClr val="tx1"/>
                </a:solidFill>
                <a:latin typeface="Arial" panose="020B0604020202020204" pitchFamily="34" charset="0"/>
                <a:ea typeface="ＭＳ ゴシック" panose="020B0609070205080204" pitchFamily="49" charset="-128"/>
              </a:defRPr>
            </a:lvl6pPr>
            <a:lvl7pPr marL="2971800" indent="-228600" defTabSz="788988" eaLnBrk="0" fontAlgn="base" hangingPunct="0">
              <a:spcBef>
                <a:spcPct val="0"/>
              </a:spcBef>
              <a:spcAft>
                <a:spcPct val="0"/>
              </a:spcAft>
              <a:defRPr>
                <a:solidFill>
                  <a:schemeClr val="tx1"/>
                </a:solidFill>
                <a:latin typeface="Arial" panose="020B0604020202020204" pitchFamily="34" charset="0"/>
                <a:ea typeface="ＭＳ ゴシック" panose="020B0609070205080204" pitchFamily="49" charset="-128"/>
              </a:defRPr>
            </a:lvl7pPr>
            <a:lvl8pPr marL="3429000" indent="-228600" defTabSz="788988" eaLnBrk="0" fontAlgn="base" hangingPunct="0">
              <a:spcBef>
                <a:spcPct val="0"/>
              </a:spcBef>
              <a:spcAft>
                <a:spcPct val="0"/>
              </a:spcAft>
              <a:defRPr>
                <a:solidFill>
                  <a:schemeClr val="tx1"/>
                </a:solidFill>
                <a:latin typeface="Arial" panose="020B0604020202020204" pitchFamily="34" charset="0"/>
                <a:ea typeface="ＭＳ ゴシック" panose="020B0609070205080204" pitchFamily="49" charset="-128"/>
              </a:defRPr>
            </a:lvl8pPr>
            <a:lvl9pPr marL="3886200" indent="-228600" defTabSz="788988" eaLnBrk="0" fontAlgn="base" hangingPunct="0">
              <a:spcBef>
                <a:spcPct val="0"/>
              </a:spcBef>
              <a:spcAft>
                <a:spcPct val="0"/>
              </a:spcAft>
              <a:defRPr>
                <a:solidFill>
                  <a:schemeClr val="tx1"/>
                </a:solidFill>
                <a:latin typeface="Arial" panose="020B0604020202020204" pitchFamily="34" charset="0"/>
                <a:ea typeface="ＭＳ ゴシック" panose="020B0609070205080204" pitchFamily="49" charset="-128"/>
              </a:defRPr>
            </a:lvl9pPr>
          </a:lstStyle>
          <a:p>
            <a:fld id="{C3CB665A-1288-4A49-9DD9-C0EAEFC5B9A4}" type="slidenum">
              <a:rPr lang="en-US" altLang="ja-JP">
                <a:ea typeface="MS Mincho" panose="02020609040205080304" pitchFamily="49" charset="-128"/>
              </a:rPr>
              <a:pPr/>
              <a:t>7</a:t>
            </a:fld>
            <a:endParaRPr lang="en-US" altLang="ja-JP">
              <a:ea typeface="MS Mincho" panose="02020609040205080304" pitchFamily="49" charset="-128"/>
            </a:endParaRPr>
          </a:p>
        </p:txBody>
      </p:sp>
      <p:sp>
        <p:nvSpPr>
          <p:cNvPr id="193539" name="Rectangle 4098"/>
          <p:cNvSpPr>
            <a:spLocks noGrp="1" noRot="1" noChangeAspect="1" noChangeArrowheads="1" noTextEdit="1"/>
          </p:cNvSpPr>
          <p:nvPr>
            <p:ph type="sldImg"/>
          </p:nvPr>
        </p:nvSpPr>
        <p:spPr>
          <a:xfrm>
            <a:off x="685800" y="1143000"/>
            <a:ext cx="5486400" cy="3086100"/>
          </a:xfrm>
          <a:ln cap="flat"/>
        </p:spPr>
      </p:sp>
      <p:sp>
        <p:nvSpPr>
          <p:cNvPr id="193540" name="Rectangle 4099"/>
          <p:cNvSpPr>
            <a:spLocks noGrp="1" noChangeArrowheads="1"/>
          </p:cNvSpPr>
          <p:nvPr>
            <p:ph type="body" idx="1"/>
          </p:nvPr>
        </p:nvSpPr>
        <p:spPr>
          <a:xfrm>
            <a:off x="947738" y="4876800"/>
            <a:ext cx="5203825" cy="46275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417" tIns="47709" rIns="95417" bIns="47709"/>
          <a:lstStyle/>
          <a:p>
            <a:pPr indent="0" eaLnBrk="1"/>
            <a:r>
              <a:rPr lang="en-US" altLang="ja-JP" smtClean="0"/>
              <a:t>The Russian-Polish botanist M. Tswett is generally recognized as the first person to establish the principles of chromatography.</a:t>
            </a:r>
          </a:p>
          <a:p>
            <a:pPr indent="0" eaLnBrk="1"/>
            <a:r>
              <a:rPr lang="en-US" altLang="ja-JP" smtClean="0"/>
              <a:t>In a paper he presented in 1906, Tswett described how he filled a glass tube with chalk powder (CaCO</a:t>
            </a:r>
            <a:r>
              <a:rPr lang="en-US" altLang="ja-JP" baseline="-20000" smtClean="0"/>
              <a:t>3</a:t>
            </a:r>
            <a:r>
              <a:rPr lang="en-US" altLang="ja-JP" smtClean="0"/>
              <a:t>) and, by allowing an ether solution of chlorophyll to flow through the chalk, separated the chlorophyll into layers of different colors. He called this technique “chromatography”.</a:t>
            </a:r>
          </a:p>
        </p:txBody>
      </p:sp>
    </p:spTree>
    <p:extLst>
      <p:ext uri="{BB962C8B-B14F-4D97-AF65-F5344CB8AC3E}">
        <p14:creationId xmlns:p14="http://schemas.microsoft.com/office/powerpoint/2010/main" val="1580195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5586" name="Rectangle 5"/>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788988">
              <a:defRPr>
                <a:solidFill>
                  <a:schemeClr val="tx1"/>
                </a:solidFill>
                <a:latin typeface="Arial" panose="020B0604020202020204" pitchFamily="34" charset="0"/>
                <a:ea typeface="ＭＳ ゴシック" panose="020B0609070205080204" pitchFamily="49" charset="-128"/>
              </a:defRPr>
            </a:lvl1pPr>
            <a:lvl2pPr marL="742950" indent="-285750" defTabSz="788988">
              <a:defRPr>
                <a:solidFill>
                  <a:schemeClr val="tx1"/>
                </a:solidFill>
                <a:latin typeface="Arial" panose="020B0604020202020204" pitchFamily="34" charset="0"/>
                <a:ea typeface="ＭＳ ゴシック" panose="020B0609070205080204" pitchFamily="49" charset="-128"/>
              </a:defRPr>
            </a:lvl2pPr>
            <a:lvl3pPr marL="1143000" indent="-228600" defTabSz="788988">
              <a:defRPr>
                <a:solidFill>
                  <a:schemeClr val="tx1"/>
                </a:solidFill>
                <a:latin typeface="Arial" panose="020B0604020202020204" pitchFamily="34" charset="0"/>
                <a:ea typeface="ＭＳ ゴシック" panose="020B0609070205080204" pitchFamily="49" charset="-128"/>
              </a:defRPr>
            </a:lvl3pPr>
            <a:lvl4pPr marL="1600200" indent="-228600" defTabSz="788988">
              <a:defRPr>
                <a:solidFill>
                  <a:schemeClr val="tx1"/>
                </a:solidFill>
                <a:latin typeface="Arial" panose="020B0604020202020204" pitchFamily="34" charset="0"/>
                <a:ea typeface="ＭＳ ゴシック" panose="020B0609070205080204" pitchFamily="49" charset="-128"/>
              </a:defRPr>
            </a:lvl4pPr>
            <a:lvl5pPr marL="2057400" indent="-228600" defTabSz="788988">
              <a:defRPr>
                <a:solidFill>
                  <a:schemeClr val="tx1"/>
                </a:solidFill>
                <a:latin typeface="Arial" panose="020B0604020202020204" pitchFamily="34" charset="0"/>
                <a:ea typeface="ＭＳ ゴシック" panose="020B0609070205080204" pitchFamily="49" charset="-128"/>
              </a:defRPr>
            </a:lvl5pPr>
            <a:lvl6pPr marL="2514600" indent="-228600" defTabSz="788988" eaLnBrk="0" fontAlgn="base" hangingPunct="0">
              <a:spcBef>
                <a:spcPct val="0"/>
              </a:spcBef>
              <a:spcAft>
                <a:spcPct val="0"/>
              </a:spcAft>
              <a:defRPr>
                <a:solidFill>
                  <a:schemeClr val="tx1"/>
                </a:solidFill>
                <a:latin typeface="Arial" panose="020B0604020202020204" pitchFamily="34" charset="0"/>
                <a:ea typeface="ＭＳ ゴシック" panose="020B0609070205080204" pitchFamily="49" charset="-128"/>
              </a:defRPr>
            </a:lvl6pPr>
            <a:lvl7pPr marL="2971800" indent="-228600" defTabSz="788988" eaLnBrk="0" fontAlgn="base" hangingPunct="0">
              <a:spcBef>
                <a:spcPct val="0"/>
              </a:spcBef>
              <a:spcAft>
                <a:spcPct val="0"/>
              </a:spcAft>
              <a:defRPr>
                <a:solidFill>
                  <a:schemeClr val="tx1"/>
                </a:solidFill>
                <a:latin typeface="Arial" panose="020B0604020202020204" pitchFamily="34" charset="0"/>
                <a:ea typeface="ＭＳ ゴシック" panose="020B0609070205080204" pitchFamily="49" charset="-128"/>
              </a:defRPr>
            </a:lvl7pPr>
            <a:lvl8pPr marL="3429000" indent="-228600" defTabSz="788988" eaLnBrk="0" fontAlgn="base" hangingPunct="0">
              <a:spcBef>
                <a:spcPct val="0"/>
              </a:spcBef>
              <a:spcAft>
                <a:spcPct val="0"/>
              </a:spcAft>
              <a:defRPr>
                <a:solidFill>
                  <a:schemeClr val="tx1"/>
                </a:solidFill>
                <a:latin typeface="Arial" panose="020B0604020202020204" pitchFamily="34" charset="0"/>
                <a:ea typeface="ＭＳ ゴシック" panose="020B0609070205080204" pitchFamily="49" charset="-128"/>
              </a:defRPr>
            </a:lvl8pPr>
            <a:lvl9pPr marL="3886200" indent="-228600" defTabSz="788988" eaLnBrk="0" fontAlgn="base" hangingPunct="0">
              <a:spcBef>
                <a:spcPct val="0"/>
              </a:spcBef>
              <a:spcAft>
                <a:spcPct val="0"/>
              </a:spcAft>
              <a:defRPr>
                <a:solidFill>
                  <a:schemeClr val="tx1"/>
                </a:solidFill>
                <a:latin typeface="Arial" panose="020B0604020202020204" pitchFamily="34" charset="0"/>
                <a:ea typeface="ＭＳ ゴシック" panose="020B0609070205080204" pitchFamily="49" charset="-128"/>
              </a:defRPr>
            </a:lvl9pPr>
          </a:lstStyle>
          <a:p>
            <a:fld id="{D13E67EE-5EEC-4F94-8F21-048A76F72D57}" type="slidenum">
              <a:rPr lang="en-US" altLang="ja-JP">
                <a:ea typeface="MS Mincho" panose="02020609040205080304" pitchFamily="49" charset="-128"/>
              </a:rPr>
              <a:pPr/>
              <a:t>8</a:t>
            </a:fld>
            <a:endParaRPr lang="en-US" altLang="ja-JP">
              <a:ea typeface="MS Mincho" panose="02020609040205080304" pitchFamily="49" charset="-128"/>
            </a:endParaRPr>
          </a:p>
        </p:txBody>
      </p:sp>
      <p:sp>
        <p:nvSpPr>
          <p:cNvPr id="195587" name="Rectangle 2"/>
          <p:cNvSpPr>
            <a:spLocks noGrp="1" noRot="1" noChangeAspect="1" noChangeArrowheads="1" noTextEdit="1"/>
          </p:cNvSpPr>
          <p:nvPr>
            <p:ph type="sldImg"/>
          </p:nvPr>
        </p:nvSpPr>
        <p:spPr>
          <a:xfrm>
            <a:off x="685800" y="1143000"/>
            <a:ext cx="5486400" cy="3086100"/>
          </a:xfrm>
          <a:ln cap="flat"/>
        </p:spPr>
      </p:sp>
      <p:sp>
        <p:nvSpPr>
          <p:cNvPr id="195588" name="Rectangle 3"/>
          <p:cNvSpPr>
            <a:spLocks noGrp="1" noChangeArrowheads="1"/>
          </p:cNvSpPr>
          <p:nvPr>
            <p:ph type="body" idx="1"/>
          </p:nvPr>
        </p:nvSpPr>
        <p:spPr>
          <a:xfrm>
            <a:off x="947738" y="4876800"/>
            <a:ext cx="5203825" cy="46275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417" tIns="47709" rIns="95417" bIns="47709"/>
          <a:lstStyle/>
          <a:p>
            <a:pPr indent="0" eaLnBrk="1"/>
            <a:r>
              <a:rPr lang="en-US" altLang="ja-JP" smtClean="0"/>
              <a:t>In chromatography, the field of separation is divided into two </a:t>
            </a:r>
            <a:r>
              <a:rPr lang="en-US" altLang="ja-JP" u="sng" smtClean="0"/>
              <a:t>phases</a:t>
            </a:r>
            <a:r>
              <a:rPr lang="en-US" altLang="ja-JP" smtClean="0"/>
              <a:t>. One phase, called the “</a:t>
            </a:r>
            <a:r>
              <a:rPr lang="en-US" altLang="ja-JP" u="sng" smtClean="0"/>
              <a:t>stationary phase</a:t>
            </a:r>
            <a:r>
              <a:rPr lang="en-US" altLang="ja-JP" smtClean="0"/>
              <a:t>”, does not move. The other phase, called the “</a:t>
            </a:r>
            <a:r>
              <a:rPr lang="en-US" altLang="ja-JP" u="sng" smtClean="0"/>
              <a:t>mobile phase</a:t>
            </a:r>
            <a:r>
              <a:rPr lang="en-US" altLang="ja-JP" smtClean="0"/>
              <a:t>”, moves at a constant speed in one direction.</a:t>
            </a:r>
          </a:p>
          <a:p>
            <a:pPr indent="0" eaLnBrk="1"/>
            <a:r>
              <a:rPr lang="en-US" altLang="ja-JP" smtClean="0"/>
              <a:t>The stationary phase and mobile phase make contact via an interface. They do not intermingle, and are kept in a steady state of equilibrium.</a:t>
            </a:r>
          </a:p>
          <a:p>
            <a:pPr indent="0" eaLnBrk="1"/>
            <a:r>
              <a:rPr lang="en-US" altLang="ja-JP" smtClean="0"/>
              <a:t>In the river analogy, the riverbed corresponds to the stationary phase and the flowing water corresponds to the mobile phase.</a:t>
            </a:r>
          </a:p>
          <a:p>
            <a:pPr indent="0" eaLnBrk="1"/>
            <a:endParaRPr lang="en-US" altLang="ja-JP" smtClean="0"/>
          </a:p>
          <a:p>
            <a:pPr indent="0" eaLnBrk="1"/>
            <a:r>
              <a:rPr lang="en-US" altLang="ja-JP" smtClean="0"/>
              <a:t>Let us suppose that some substance has been introduced into the flow of the mobile phase and led to the separation site. If this substance contains a component that is only weakly attracted by the stationary phase and a component that is strongly attracted by the stationary phase, the former component will be pulled along quickly by the flow of the mobile phase whereas the latter component will stick to the stationary phase and only move slowly.</a:t>
            </a:r>
          </a:p>
          <a:p>
            <a:pPr indent="0" eaLnBrk="1"/>
            <a:r>
              <a:rPr lang="en-US" altLang="ja-JP" smtClean="0"/>
              <a:t>In this way, differences in the properties of the various components contained in the </a:t>
            </a:r>
            <a:r>
              <a:rPr lang="en-US" altLang="ja-JP" u="sng" smtClean="0"/>
              <a:t>sample</a:t>
            </a:r>
            <a:r>
              <a:rPr lang="en-US" altLang="ja-JP" smtClean="0"/>
              <a:t> being analyzed give rise to differences in speed. This makes it possible to separate components from each other.</a:t>
            </a:r>
          </a:p>
          <a:p>
            <a:pPr indent="0" eaLnBrk="1"/>
            <a:r>
              <a:rPr lang="en-US" altLang="ja-JP" smtClean="0"/>
              <a:t>Incidentally, in the river analogy, the interaction that determines the speed of motion is based on gravity (and buoyancy in water). In chromatography, various physical and chemical properties, such as solubility and the degree of adsorption, determine the dynamics of separation.</a:t>
            </a:r>
          </a:p>
        </p:txBody>
      </p:sp>
    </p:spTree>
    <p:extLst>
      <p:ext uri="{BB962C8B-B14F-4D97-AF65-F5344CB8AC3E}">
        <p14:creationId xmlns:p14="http://schemas.microsoft.com/office/powerpoint/2010/main" val="398300481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1730" name="Rectangle 5"/>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788988">
              <a:defRPr>
                <a:solidFill>
                  <a:schemeClr val="tx1"/>
                </a:solidFill>
                <a:latin typeface="Arial" panose="020B0604020202020204" pitchFamily="34" charset="0"/>
                <a:ea typeface="ＭＳ ゴシック" panose="020B0609070205080204" pitchFamily="49" charset="-128"/>
              </a:defRPr>
            </a:lvl1pPr>
            <a:lvl2pPr marL="742950" indent="-285750" defTabSz="788988">
              <a:defRPr>
                <a:solidFill>
                  <a:schemeClr val="tx1"/>
                </a:solidFill>
                <a:latin typeface="Arial" panose="020B0604020202020204" pitchFamily="34" charset="0"/>
                <a:ea typeface="ＭＳ ゴシック" panose="020B0609070205080204" pitchFamily="49" charset="-128"/>
              </a:defRPr>
            </a:lvl2pPr>
            <a:lvl3pPr marL="1143000" indent="-228600" defTabSz="788988">
              <a:defRPr>
                <a:solidFill>
                  <a:schemeClr val="tx1"/>
                </a:solidFill>
                <a:latin typeface="Arial" panose="020B0604020202020204" pitchFamily="34" charset="0"/>
                <a:ea typeface="ＭＳ ゴシック" panose="020B0609070205080204" pitchFamily="49" charset="-128"/>
              </a:defRPr>
            </a:lvl3pPr>
            <a:lvl4pPr marL="1600200" indent="-228600" defTabSz="788988">
              <a:defRPr>
                <a:solidFill>
                  <a:schemeClr val="tx1"/>
                </a:solidFill>
                <a:latin typeface="Arial" panose="020B0604020202020204" pitchFamily="34" charset="0"/>
                <a:ea typeface="ＭＳ ゴシック" panose="020B0609070205080204" pitchFamily="49" charset="-128"/>
              </a:defRPr>
            </a:lvl4pPr>
            <a:lvl5pPr marL="2057400" indent="-228600" defTabSz="788988">
              <a:defRPr>
                <a:solidFill>
                  <a:schemeClr val="tx1"/>
                </a:solidFill>
                <a:latin typeface="Arial" panose="020B0604020202020204" pitchFamily="34" charset="0"/>
                <a:ea typeface="ＭＳ ゴシック" panose="020B0609070205080204" pitchFamily="49" charset="-128"/>
              </a:defRPr>
            </a:lvl5pPr>
            <a:lvl6pPr marL="2514600" indent="-228600" defTabSz="788988" eaLnBrk="0" fontAlgn="base" hangingPunct="0">
              <a:spcBef>
                <a:spcPct val="0"/>
              </a:spcBef>
              <a:spcAft>
                <a:spcPct val="0"/>
              </a:spcAft>
              <a:defRPr>
                <a:solidFill>
                  <a:schemeClr val="tx1"/>
                </a:solidFill>
                <a:latin typeface="Arial" panose="020B0604020202020204" pitchFamily="34" charset="0"/>
                <a:ea typeface="ＭＳ ゴシック" panose="020B0609070205080204" pitchFamily="49" charset="-128"/>
              </a:defRPr>
            </a:lvl6pPr>
            <a:lvl7pPr marL="2971800" indent="-228600" defTabSz="788988" eaLnBrk="0" fontAlgn="base" hangingPunct="0">
              <a:spcBef>
                <a:spcPct val="0"/>
              </a:spcBef>
              <a:spcAft>
                <a:spcPct val="0"/>
              </a:spcAft>
              <a:defRPr>
                <a:solidFill>
                  <a:schemeClr val="tx1"/>
                </a:solidFill>
                <a:latin typeface="Arial" panose="020B0604020202020204" pitchFamily="34" charset="0"/>
                <a:ea typeface="ＭＳ ゴシック" panose="020B0609070205080204" pitchFamily="49" charset="-128"/>
              </a:defRPr>
            </a:lvl7pPr>
            <a:lvl8pPr marL="3429000" indent="-228600" defTabSz="788988" eaLnBrk="0" fontAlgn="base" hangingPunct="0">
              <a:spcBef>
                <a:spcPct val="0"/>
              </a:spcBef>
              <a:spcAft>
                <a:spcPct val="0"/>
              </a:spcAft>
              <a:defRPr>
                <a:solidFill>
                  <a:schemeClr val="tx1"/>
                </a:solidFill>
                <a:latin typeface="Arial" panose="020B0604020202020204" pitchFamily="34" charset="0"/>
                <a:ea typeface="ＭＳ ゴシック" panose="020B0609070205080204" pitchFamily="49" charset="-128"/>
              </a:defRPr>
            </a:lvl8pPr>
            <a:lvl9pPr marL="3886200" indent="-228600" defTabSz="788988" eaLnBrk="0" fontAlgn="base" hangingPunct="0">
              <a:spcBef>
                <a:spcPct val="0"/>
              </a:spcBef>
              <a:spcAft>
                <a:spcPct val="0"/>
              </a:spcAft>
              <a:defRPr>
                <a:solidFill>
                  <a:schemeClr val="tx1"/>
                </a:solidFill>
                <a:latin typeface="Arial" panose="020B0604020202020204" pitchFamily="34" charset="0"/>
                <a:ea typeface="ＭＳ ゴシック" panose="020B0609070205080204" pitchFamily="49" charset="-128"/>
              </a:defRPr>
            </a:lvl9pPr>
          </a:lstStyle>
          <a:p>
            <a:fld id="{70D23B64-B3E9-4B58-914E-D09F257BED07}" type="slidenum">
              <a:rPr lang="en-US" altLang="ja-JP">
                <a:ea typeface="MS Mincho" panose="02020609040205080304" pitchFamily="49" charset="-128"/>
              </a:rPr>
              <a:pPr/>
              <a:t>11</a:t>
            </a:fld>
            <a:endParaRPr lang="en-US" altLang="ja-JP">
              <a:ea typeface="MS Mincho" panose="02020609040205080304" pitchFamily="49" charset="-128"/>
            </a:endParaRPr>
          </a:p>
        </p:txBody>
      </p:sp>
      <p:sp>
        <p:nvSpPr>
          <p:cNvPr id="201731" name="Rectangle 2"/>
          <p:cNvSpPr>
            <a:spLocks noGrp="1" noRot="1" noChangeAspect="1" noChangeArrowheads="1" noTextEdit="1"/>
          </p:cNvSpPr>
          <p:nvPr>
            <p:ph type="sldImg"/>
          </p:nvPr>
        </p:nvSpPr>
        <p:spPr>
          <a:xfrm>
            <a:off x="685800" y="1143000"/>
            <a:ext cx="5486400" cy="3086100"/>
          </a:xfrm>
          <a:ln cap="flat"/>
        </p:spPr>
      </p:sp>
      <p:sp>
        <p:nvSpPr>
          <p:cNvPr id="201732" name="Rectangle 3"/>
          <p:cNvSpPr>
            <a:spLocks noGrp="1" noChangeArrowheads="1"/>
          </p:cNvSpPr>
          <p:nvPr>
            <p:ph type="body" idx="1"/>
          </p:nvPr>
        </p:nvSpPr>
        <p:spPr>
          <a:xfrm>
            <a:off x="947738" y="4876800"/>
            <a:ext cx="5203825" cy="46275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417" tIns="47709" rIns="95417" bIns="47709"/>
          <a:lstStyle/>
          <a:p>
            <a:pPr indent="0" eaLnBrk="1"/>
            <a:r>
              <a:rPr lang="en-US" altLang="ja-JP" smtClean="0"/>
              <a:t>The separation process for column chromatography is shown in the above diagram.</a:t>
            </a:r>
          </a:p>
          <a:p>
            <a:pPr indent="0" eaLnBrk="1"/>
            <a:r>
              <a:rPr lang="en-US" altLang="ja-JP" smtClean="0"/>
              <a:t>After the eluent is allowed to flow into the top of the column, it flows down through the spaces in the packing material due to gravity and capillary action. In this state, a sample mixture is placed at the top of the column. The solutes in the sample undergo various interactions with the solid and mobile phases, splitting up into solutes that descend quickly together with the mobile phase and solutes that adsorb to the stationary phase and descend slowly, so differences in the speed of motion emerge. At the outlet, the elution of the various solutes at different times is observed.</a:t>
            </a:r>
          </a:p>
          <a:p>
            <a:pPr indent="0" eaLnBrk="1"/>
            <a:r>
              <a:rPr lang="en-US" altLang="ja-JP" smtClean="0"/>
              <a:t>A </a:t>
            </a:r>
            <a:r>
              <a:rPr lang="en-US" altLang="ja-JP" u="sng" smtClean="0"/>
              <a:t>detector</a:t>
            </a:r>
            <a:r>
              <a:rPr lang="en-US" altLang="ja-JP" smtClean="0"/>
              <a:t> that can measure the concentrations of the solutes in the eluate is set up at the column outlet, and variations in the concentration are monitored. The graph representing the results using the horizontal axis for times and the vertical axis for solute concentrations (or more accurately, output values of detector signals proportional to solute concentrations) is called a “</a:t>
            </a:r>
            <a:r>
              <a:rPr lang="en-US" altLang="ja-JP" u="sng" smtClean="0"/>
              <a:t>chromatogram</a:t>
            </a:r>
            <a:r>
              <a:rPr lang="en-US" altLang="ja-JP" smtClean="0"/>
              <a:t>”.</a:t>
            </a:r>
          </a:p>
        </p:txBody>
      </p:sp>
    </p:spTree>
    <p:extLst>
      <p:ext uri="{BB962C8B-B14F-4D97-AF65-F5344CB8AC3E}">
        <p14:creationId xmlns:p14="http://schemas.microsoft.com/office/powerpoint/2010/main" val="15389013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2754" name="Rectangle 5"/>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788988">
              <a:defRPr>
                <a:solidFill>
                  <a:schemeClr val="tx1"/>
                </a:solidFill>
                <a:latin typeface="Arial" panose="020B0604020202020204" pitchFamily="34" charset="0"/>
                <a:ea typeface="ＭＳ ゴシック" panose="020B0609070205080204" pitchFamily="49" charset="-128"/>
              </a:defRPr>
            </a:lvl1pPr>
            <a:lvl2pPr marL="742950" indent="-285750" defTabSz="788988">
              <a:defRPr>
                <a:solidFill>
                  <a:schemeClr val="tx1"/>
                </a:solidFill>
                <a:latin typeface="Arial" panose="020B0604020202020204" pitchFamily="34" charset="0"/>
                <a:ea typeface="ＭＳ ゴシック" panose="020B0609070205080204" pitchFamily="49" charset="-128"/>
              </a:defRPr>
            </a:lvl2pPr>
            <a:lvl3pPr marL="1143000" indent="-228600" defTabSz="788988">
              <a:defRPr>
                <a:solidFill>
                  <a:schemeClr val="tx1"/>
                </a:solidFill>
                <a:latin typeface="Arial" panose="020B0604020202020204" pitchFamily="34" charset="0"/>
                <a:ea typeface="ＭＳ ゴシック" panose="020B0609070205080204" pitchFamily="49" charset="-128"/>
              </a:defRPr>
            </a:lvl3pPr>
            <a:lvl4pPr marL="1600200" indent="-228600" defTabSz="788988">
              <a:defRPr>
                <a:solidFill>
                  <a:schemeClr val="tx1"/>
                </a:solidFill>
                <a:latin typeface="Arial" panose="020B0604020202020204" pitchFamily="34" charset="0"/>
                <a:ea typeface="ＭＳ ゴシック" panose="020B0609070205080204" pitchFamily="49" charset="-128"/>
              </a:defRPr>
            </a:lvl4pPr>
            <a:lvl5pPr marL="2057400" indent="-228600" defTabSz="788988">
              <a:defRPr>
                <a:solidFill>
                  <a:schemeClr val="tx1"/>
                </a:solidFill>
                <a:latin typeface="Arial" panose="020B0604020202020204" pitchFamily="34" charset="0"/>
                <a:ea typeface="ＭＳ ゴシック" panose="020B0609070205080204" pitchFamily="49" charset="-128"/>
              </a:defRPr>
            </a:lvl5pPr>
            <a:lvl6pPr marL="2514600" indent="-228600" defTabSz="788988" eaLnBrk="0" fontAlgn="base" hangingPunct="0">
              <a:spcBef>
                <a:spcPct val="0"/>
              </a:spcBef>
              <a:spcAft>
                <a:spcPct val="0"/>
              </a:spcAft>
              <a:defRPr>
                <a:solidFill>
                  <a:schemeClr val="tx1"/>
                </a:solidFill>
                <a:latin typeface="Arial" panose="020B0604020202020204" pitchFamily="34" charset="0"/>
                <a:ea typeface="ＭＳ ゴシック" panose="020B0609070205080204" pitchFamily="49" charset="-128"/>
              </a:defRPr>
            </a:lvl6pPr>
            <a:lvl7pPr marL="2971800" indent="-228600" defTabSz="788988" eaLnBrk="0" fontAlgn="base" hangingPunct="0">
              <a:spcBef>
                <a:spcPct val="0"/>
              </a:spcBef>
              <a:spcAft>
                <a:spcPct val="0"/>
              </a:spcAft>
              <a:defRPr>
                <a:solidFill>
                  <a:schemeClr val="tx1"/>
                </a:solidFill>
                <a:latin typeface="Arial" panose="020B0604020202020204" pitchFamily="34" charset="0"/>
                <a:ea typeface="ＭＳ ゴシック" panose="020B0609070205080204" pitchFamily="49" charset="-128"/>
              </a:defRPr>
            </a:lvl7pPr>
            <a:lvl8pPr marL="3429000" indent="-228600" defTabSz="788988" eaLnBrk="0" fontAlgn="base" hangingPunct="0">
              <a:spcBef>
                <a:spcPct val="0"/>
              </a:spcBef>
              <a:spcAft>
                <a:spcPct val="0"/>
              </a:spcAft>
              <a:defRPr>
                <a:solidFill>
                  <a:schemeClr val="tx1"/>
                </a:solidFill>
                <a:latin typeface="Arial" panose="020B0604020202020204" pitchFamily="34" charset="0"/>
                <a:ea typeface="ＭＳ ゴシック" panose="020B0609070205080204" pitchFamily="49" charset="-128"/>
              </a:defRPr>
            </a:lvl8pPr>
            <a:lvl9pPr marL="3886200" indent="-228600" defTabSz="788988" eaLnBrk="0" fontAlgn="base" hangingPunct="0">
              <a:spcBef>
                <a:spcPct val="0"/>
              </a:spcBef>
              <a:spcAft>
                <a:spcPct val="0"/>
              </a:spcAft>
              <a:defRPr>
                <a:solidFill>
                  <a:schemeClr val="tx1"/>
                </a:solidFill>
                <a:latin typeface="Arial" panose="020B0604020202020204" pitchFamily="34" charset="0"/>
                <a:ea typeface="ＭＳ ゴシック" panose="020B0609070205080204" pitchFamily="49" charset="-128"/>
              </a:defRPr>
            </a:lvl9pPr>
          </a:lstStyle>
          <a:p>
            <a:fld id="{D628EBB3-A058-40B2-9498-D0D9110AEE0F}" type="slidenum">
              <a:rPr lang="en-US" altLang="ja-JP">
                <a:ea typeface="MS Mincho" panose="02020609040205080304" pitchFamily="49" charset="-128"/>
              </a:rPr>
              <a:pPr/>
              <a:t>12</a:t>
            </a:fld>
            <a:endParaRPr lang="en-US" altLang="ja-JP">
              <a:ea typeface="MS Mincho" panose="02020609040205080304" pitchFamily="49" charset="-128"/>
            </a:endParaRPr>
          </a:p>
        </p:txBody>
      </p:sp>
      <p:sp>
        <p:nvSpPr>
          <p:cNvPr id="202755" name="Rectangle 2"/>
          <p:cNvSpPr>
            <a:spLocks noGrp="1" noRot="1" noChangeAspect="1" noChangeArrowheads="1" noTextEdit="1"/>
          </p:cNvSpPr>
          <p:nvPr>
            <p:ph type="sldImg"/>
          </p:nvPr>
        </p:nvSpPr>
        <p:spPr>
          <a:xfrm>
            <a:off x="685800" y="1143000"/>
            <a:ext cx="5486400" cy="3086100"/>
          </a:xfrm>
          <a:ln/>
        </p:spPr>
      </p:sp>
      <p:sp>
        <p:nvSpPr>
          <p:cNvPr id="2027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indent="0" eaLnBrk="1"/>
            <a:r>
              <a:rPr lang="en-US" altLang="ja-JP" smtClean="0"/>
              <a:t>Usually, during the time period in which the sample components are not eluted, a straight line running parallel to the time axis is drawn. This is called the “</a:t>
            </a:r>
            <a:r>
              <a:rPr lang="en-US" altLang="ja-JP" u="sng" smtClean="0"/>
              <a:t>baseline</a:t>
            </a:r>
            <a:r>
              <a:rPr lang="en-US" altLang="ja-JP" smtClean="0"/>
              <a:t>”.</a:t>
            </a:r>
          </a:p>
          <a:p>
            <a:pPr indent="0" eaLnBrk="1"/>
            <a:r>
              <a:rPr lang="en-US" altLang="ja-JP" smtClean="0"/>
              <a:t>When a component is eluted, a response is obtained from the detector, and a raised section appears on the baseline. This is called a “</a:t>
            </a:r>
            <a:r>
              <a:rPr lang="en-US" altLang="ja-JP" u="sng" smtClean="0"/>
              <a:t>peak</a:t>
            </a:r>
            <a:r>
              <a:rPr lang="en-US" altLang="ja-JP" smtClean="0"/>
              <a:t>”. The components in the sample are dispersed by the repeated interactions with the stationary and mobile phases, so the peaks generally take the bell-shape form of a Gaussian distribution.</a:t>
            </a:r>
          </a:p>
          <a:p>
            <a:pPr indent="0" eaLnBrk="1"/>
            <a:endParaRPr lang="en-US" altLang="ja-JP" smtClean="0"/>
          </a:p>
          <a:p>
            <a:pPr indent="0" eaLnBrk="1"/>
            <a:r>
              <a:rPr lang="en-US" altLang="ja-JP" smtClean="0"/>
              <a:t>The time that elapses between sample injection and the appearance of the top of the peak is called the “</a:t>
            </a:r>
            <a:r>
              <a:rPr lang="en-US" altLang="ja-JP" u="sng" smtClean="0"/>
              <a:t>retention time</a:t>
            </a:r>
            <a:r>
              <a:rPr lang="en-US" altLang="ja-JP" smtClean="0"/>
              <a:t>”. If the analytical conditions are the same, the same substance always gives the same retention time. Therefore, the retention time provides a means to perform the qualitative analysis of substances.</a:t>
            </a:r>
          </a:p>
          <a:p>
            <a:pPr indent="0" eaLnBrk="1"/>
            <a:r>
              <a:rPr lang="en-US" altLang="ja-JP" smtClean="0"/>
              <a:t>The time taken for solutes in the sample to go straight through the column together with the mobile phase, without interacting with the stationary phase, and to be eluted is denoted as “t</a:t>
            </a:r>
            <a:r>
              <a:rPr lang="en-US" altLang="ja-JP" baseline="-20000" smtClean="0"/>
              <a:t>0</a:t>
            </a:r>
            <a:r>
              <a:rPr lang="en-US" altLang="ja-JP" smtClean="0"/>
              <a:t>”. There is no specific name for this parameter, but terms such as “non-retention time” and “hold-up time” seem to be commonly used.</a:t>
            </a:r>
          </a:p>
          <a:p>
            <a:pPr indent="0" eaLnBrk="1"/>
            <a:r>
              <a:rPr lang="en-US" altLang="ja-JP" smtClean="0"/>
              <a:t>Because the eluent usually passes through the column at a constant flow rate, t</a:t>
            </a:r>
            <a:r>
              <a:rPr lang="en-US" altLang="ja-JP" baseline="-20000" smtClean="0"/>
              <a:t>R</a:t>
            </a:r>
            <a:r>
              <a:rPr lang="en-US" altLang="ja-JP" smtClean="0"/>
              <a:t> and t</a:t>
            </a:r>
            <a:r>
              <a:rPr lang="en-US" altLang="ja-JP" baseline="-20000" smtClean="0"/>
              <a:t>0</a:t>
            </a:r>
            <a:r>
              <a:rPr lang="en-US" altLang="ja-JP" smtClean="0"/>
              <a:t> are sometimes multiplied by the eluent flow rate and handled as volumes. The volume corresponding to the retention time is called the “</a:t>
            </a:r>
            <a:r>
              <a:rPr lang="en-US" altLang="ja-JP" u="sng" smtClean="0"/>
              <a:t>retention volume</a:t>
            </a:r>
            <a:r>
              <a:rPr lang="en-US" altLang="ja-JP" smtClean="0"/>
              <a:t>” and is notated as V</a:t>
            </a:r>
            <a:r>
              <a:rPr lang="en-US" altLang="ja-JP" baseline="-20000" smtClean="0"/>
              <a:t>R</a:t>
            </a:r>
            <a:r>
              <a:rPr lang="en-US" altLang="ja-JP" smtClean="0"/>
              <a:t>.</a:t>
            </a:r>
          </a:p>
          <a:p>
            <a:pPr indent="0" eaLnBrk="1"/>
            <a:endParaRPr lang="en-US" altLang="ja-JP" smtClean="0"/>
          </a:p>
          <a:p>
            <a:pPr indent="0" eaLnBrk="1"/>
            <a:r>
              <a:rPr lang="en-US" altLang="ja-JP" smtClean="0"/>
              <a:t>The length of a straight line drawn from the top of a peak down to the baseline is called the “</a:t>
            </a:r>
            <a:r>
              <a:rPr lang="en-US" altLang="ja-JP" u="sng" smtClean="0"/>
              <a:t>peak height</a:t>
            </a:r>
            <a:r>
              <a:rPr lang="en-US" altLang="ja-JP" smtClean="0"/>
              <a:t>”, and the area of the raised section above the baseline is called the “</a:t>
            </a:r>
            <a:r>
              <a:rPr lang="en-US" altLang="ja-JP" u="sng" smtClean="0"/>
              <a:t>peak area</a:t>
            </a:r>
            <a:r>
              <a:rPr lang="en-US" altLang="ja-JP" smtClean="0"/>
              <a:t>”.</a:t>
            </a:r>
          </a:p>
          <a:p>
            <a:pPr indent="0" eaLnBrk="1"/>
            <a:r>
              <a:rPr lang="en-US" altLang="ja-JP" smtClean="0"/>
              <a:t>If the intensities of the detector signals are proportional to the concentrations or absolute quantities of the peak components, then the peak areas and heights are proportional to the concentrations of the peak components. Therefore, the peak areas and heights provide a means to perform the quantitative analysis of sample components. It is generally said that using the peak areas gives greater accuracy.</a:t>
            </a:r>
          </a:p>
        </p:txBody>
      </p:sp>
    </p:spTree>
    <p:extLst>
      <p:ext uri="{BB962C8B-B14F-4D97-AF65-F5344CB8AC3E}">
        <p14:creationId xmlns:p14="http://schemas.microsoft.com/office/powerpoint/2010/main" val="295347110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8" name="Rectangle 5"/>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788988">
              <a:defRPr>
                <a:solidFill>
                  <a:schemeClr val="tx1"/>
                </a:solidFill>
                <a:latin typeface="Arial" panose="020B0604020202020204" pitchFamily="34" charset="0"/>
                <a:ea typeface="ＭＳ ゴシック" panose="020B0609070205080204" pitchFamily="49" charset="-128"/>
              </a:defRPr>
            </a:lvl1pPr>
            <a:lvl2pPr marL="742950" indent="-285750" defTabSz="788988">
              <a:defRPr>
                <a:solidFill>
                  <a:schemeClr val="tx1"/>
                </a:solidFill>
                <a:latin typeface="Arial" panose="020B0604020202020204" pitchFamily="34" charset="0"/>
                <a:ea typeface="ＭＳ ゴシック" panose="020B0609070205080204" pitchFamily="49" charset="-128"/>
              </a:defRPr>
            </a:lvl2pPr>
            <a:lvl3pPr marL="1143000" indent="-228600" defTabSz="788988">
              <a:defRPr>
                <a:solidFill>
                  <a:schemeClr val="tx1"/>
                </a:solidFill>
                <a:latin typeface="Arial" panose="020B0604020202020204" pitchFamily="34" charset="0"/>
                <a:ea typeface="ＭＳ ゴシック" panose="020B0609070205080204" pitchFamily="49" charset="-128"/>
              </a:defRPr>
            </a:lvl3pPr>
            <a:lvl4pPr marL="1600200" indent="-228600" defTabSz="788988">
              <a:defRPr>
                <a:solidFill>
                  <a:schemeClr val="tx1"/>
                </a:solidFill>
                <a:latin typeface="Arial" panose="020B0604020202020204" pitchFamily="34" charset="0"/>
                <a:ea typeface="ＭＳ ゴシック" panose="020B0609070205080204" pitchFamily="49" charset="-128"/>
              </a:defRPr>
            </a:lvl4pPr>
            <a:lvl5pPr marL="2057400" indent="-228600" defTabSz="788988">
              <a:defRPr>
                <a:solidFill>
                  <a:schemeClr val="tx1"/>
                </a:solidFill>
                <a:latin typeface="Arial" panose="020B0604020202020204" pitchFamily="34" charset="0"/>
                <a:ea typeface="ＭＳ ゴシック" panose="020B0609070205080204" pitchFamily="49" charset="-128"/>
              </a:defRPr>
            </a:lvl5pPr>
            <a:lvl6pPr marL="2514600" indent="-228600" defTabSz="788988" eaLnBrk="0" fontAlgn="base" hangingPunct="0">
              <a:spcBef>
                <a:spcPct val="0"/>
              </a:spcBef>
              <a:spcAft>
                <a:spcPct val="0"/>
              </a:spcAft>
              <a:defRPr>
                <a:solidFill>
                  <a:schemeClr val="tx1"/>
                </a:solidFill>
                <a:latin typeface="Arial" panose="020B0604020202020204" pitchFamily="34" charset="0"/>
                <a:ea typeface="ＭＳ ゴシック" panose="020B0609070205080204" pitchFamily="49" charset="-128"/>
              </a:defRPr>
            </a:lvl6pPr>
            <a:lvl7pPr marL="2971800" indent="-228600" defTabSz="788988" eaLnBrk="0" fontAlgn="base" hangingPunct="0">
              <a:spcBef>
                <a:spcPct val="0"/>
              </a:spcBef>
              <a:spcAft>
                <a:spcPct val="0"/>
              </a:spcAft>
              <a:defRPr>
                <a:solidFill>
                  <a:schemeClr val="tx1"/>
                </a:solidFill>
                <a:latin typeface="Arial" panose="020B0604020202020204" pitchFamily="34" charset="0"/>
                <a:ea typeface="ＭＳ ゴシック" panose="020B0609070205080204" pitchFamily="49" charset="-128"/>
              </a:defRPr>
            </a:lvl7pPr>
            <a:lvl8pPr marL="3429000" indent="-228600" defTabSz="788988" eaLnBrk="0" fontAlgn="base" hangingPunct="0">
              <a:spcBef>
                <a:spcPct val="0"/>
              </a:spcBef>
              <a:spcAft>
                <a:spcPct val="0"/>
              </a:spcAft>
              <a:defRPr>
                <a:solidFill>
                  <a:schemeClr val="tx1"/>
                </a:solidFill>
                <a:latin typeface="Arial" panose="020B0604020202020204" pitchFamily="34" charset="0"/>
                <a:ea typeface="ＭＳ ゴシック" panose="020B0609070205080204" pitchFamily="49" charset="-128"/>
              </a:defRPr>
            </a:lvl8pPr>
            <a:lvl9pPr marL="3886200" indent="-228600" defTabSz="788988" eaLnBrk="0" fontAlgn="base" hangingPunct="0">
              <a:spcBef>
                <a:spcPct val="0"/>
              </a:spcBef>
              <a:spcAft>
                <a:spcPct val="0"/>
              </a:spcAft>
              <a:defRPr>
                <a:solidFill>
                  <a:schemeClr val="tx1"/>
                </a:solidFill>
                <a:latin typeface="Arial" panose="020B0604020202020204" pitchFamily="34" charset="0"/>
                <a:ea typeface="ＭＳ ゴシック" panose="020B0609070205080204" pitchFamily="49" charset="-128"/>
              </a:defRPr>
            </a:lvl9pPr>
          </a:lstStyle>
          <a:p>
            <a:fld id="{995B64C7-649C-485A-8E9C-B25A5EDC751F}" type="slidenum">
              <a:rPr lang="en-US" altLang="ja-JP">
                <a:ea typeface="MS Mincho" panose="02020609040205080304" pitchFamily="49" charset="-128"/>
              </a:rPr>
              <a:pPr/>
              <a:t>13</a:t>
            </a:fld>
            <a:endParaRPr lang="en-US" altLang="ja-JP">
              <a:ea typeface="MS Mincho" panose="02020609040205080304" pitchFamily="49" charset="-128"/>
            </a:endParaRPr>
          </a:p>
        </p:txBody>
      </p:sp>
      <p:sp>
        <p:nvSpPr>
          <p:cNvPr id="203779" name="Rectangle 2"/>
          <p:cNvSpPr>
            <a:spLocks noGrp="1" noRot="1" noChangeAspect="1" noChangeArrowheads="1" noTextEdit="1"/>
          </p:cNvSpPr>
          <p:nvPr>
            <p:ph type="sldImg"/>
          </p:nvPr>
        </p:nvSpPr>
        <p:spPr>
          <a:xfrm>
            <a:off x="685800" y="1143000"/>
            <a:ext cx="5486400" cy="3086100"/>
          </a:xfrm>
          <a:ln cap="flat"/>
        </p:spPr>
      </p:sp>
      <p:sp>
        <p:nvSpPr>
          <p:cNvPr id="203780" name="Rectangle 3"/>
          <p:cNvSpPr>
            <a:spLocks noGrp="1" noChangeArrowheads="1"/>
          </p:cNvSpPr>
          <p:nvPr>
            <p:ph type="body" idx="1"/>
          </p:nvPr>
        </p:nvSpPr>
        <p:spPr>
          <a:xfrm>
            <a:off x="947738" y="4876800"/>
            <a:ext cx="5203825" cy="46275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417" tIns="47709" rIns="95417" bIns="47709"/>
          <a:lstStyle/>
          <a:p>
            <a:pPr indent="0" eaLnBrk="1"/>
            <a:r>
              <a:rPr lang="en-US" altLang="ja-JP" smtClean="0"/>
              <a:t>In order to increase the separation capability of column chromatography, in addition to increasing the surface area of the stationary phase so that the interaction efficiency is increased, it is also necessary to homogenize the separation field as much as possible so that dispersion in the mobile and stationary phases is minimized. The most effective way of achieving this is to refine the packing material.</a:t>
            </a:r>
          </a:p>
          <a:p>
            <a:pPr indent="0" eaLnBrk="1"/>
            <a:r>
              <a:rPr lang="en-US" altLang="ja-JP" smtClean="0"/>
              <a:t>Refining the packing material, however, causes resistance to the delivery of the eluent to increase. This is similar to the way that water drains easily through sand, which has relatively large particles, whereas it does not drain easily through clay-rich soil, which has relatively fine particles.</a:t>
            </a:r>
          </a:p>
          <a:p>
            <a:pPr indent="0" eaLnBrk="1"/>
            <a:r>
              <a:rPr lang="en-US" altLang="ja-JP" smtClean="0"/>
              <a:t>Depending on gravity and capillary action would cause analysis to take a very long time to be completed, and the idea of delivering the eluent forcibly using a high-pressure pump was proposed. This was the start of high performance liquid chromatography.</a:t>
            </a:r>
          </a:p>
        </p:txBody>
      </p:sp>
    </p:spTree>
    <p:extLst>
      <p:ext uri="{BB962C8B-B14F-4D97-AF65-F5344CB8AC3E}">
        <p14:creationId xmlns:p14="http://schemas.microsoft.com/office/powerpoint/2010/main" val="337066385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850" name="Rectangle 5"/>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788988">
              <a:defRPr>
                <a:solidFill>
                  <a:schemeClr val="tx1"/>
                </a:solidFill>
                <a:latin typeface="Arial" panose="020B0604020202020204" pitchFamily="34" charset="0"/>
                <a:ea typeface="ＭＳ ゴシック" panose="020B0609070205080204" pitchFamily="49" charset="-128"/>
              </a:defRPr>
            </a:lvl1pPr>
            <a:lvl2pPr marL="742950" indent="-285750" defTabSz="788988">
              <a:defRPr>
                <a:solidFill>
                  <a:schemeClr val="tx1"/>
                </a:solidFill>
                <a:latin typeface="Arial" panose="020B0604020202020204" pitchFamily="34" charset="0"/>
                <a:ea typeface="ＭＳ ゴシック" panose="020B0609070205080204" pitchFamily="49" charset="-128"/>
              </a:defRPr>
            </a:lvl2pPr>
            <a:lvl3pPr marL="1143000" indent="-228600" defTabSz="788988">
              <a:defRPr>
                <a:solidFill>
                  <a:schemeClr val="tx1"/>
                </a:solidFill>
                <a:latin typeface="Arial" panose="020B0604020202020204" pitchFamily="34" charset="0"/>
                <a:ea typeface="ＭＳ ゴシック" panose="020B0609070205080204" pitchFamily="49" charset="-128"/>
              </a:defRPr>
            </a:lvl3pPr>
            <a:lvl4pPr marL="1600200" indent="-228600" defTabSz="788988">
              <a:defRPr>
                <a:solidFill>
                  <a:schemeClr val="tx1"/>
                </a:solidFill>
                <a:latin typeface="Arial" panose="020B0604020202020204" pitchFamily="34" charset="0"/>
                <a:ea typeface="ＭＳ ゴシック" panose="020B0609070205080204" pitchFamily="49" charset="-128"/>
              </a:defRPr>
            </a:lvl4pPr>
            <a:lvl5pPr marL="2057400" indent="-228600" defTabSz="788988">
              <a:defRPr>
                <a:solidFill>
                  <a:schemeClr val="tx1"/>
                </a:solidFill>
                <a:latin typeface="Arial" panose="020B0604020202020204" pitchFamily="34" charset="0"/>
                <a:ea typeface="ＭＳ ゴシック" panose="020B0609070205080204" pitchFamily="49" charset="-128"/>
              </a:defRPr>
            </a:lvl5pPr>
            <a:lvl6pPr marL="2514600" indent="-228600" defTabSz="788988" eaLnBrk="0" fontAlgn="base" hangingPunct="0">
              <a:spcBef>
                <a:spcPct val="0"/>
              </a:spcBef>
              <a:spcAft>
                <a:spcPct val="0"/>
              </a:spcAft>
              <a:defRPr>
                <a:solidFill>
                  <a:schemeClr val="tx1"/>
                </a:solidFill>
                <a:latin typeface="Arial" panose="020B0604020202020204" pitchFamily="34" charset="0"/>
                <a:ea typeface="ＭＳ ゴシック" panose="020B0609070205080204" pitchFamily="49" charset="-128"/>
              </a:defRPr>
            </a:lvl6pPr>
            <a:lvl7pPr marL="2971800" indent="-228600" defTabSz="788988" eaLnBrk="0" fontAlgn="base" hangingPunct="0">
              <a:spcBef>
                <a:spcPct val="0"/>
              </a:spcBef>
              <a:spcAft>
                <a:spcPct val="0"/>
              </a:spcAft>
              <a:defRPr>
                <a:solidFill>
                  <a:schemeClr val="tx1"/>
                </a:solidFill>
                <a:latin typeface="Arial" panose="020B0604020202020204" pitchFamily="34" charset="0"/>
                <a:ea typeface="ＭＳ ゴシック" panose="020B0609070205080204" pitchFamily="49" charset="-128"/>
              </a:defRPr>
            </a:lvl7pPr>
            <a:lvl8pPr marL="3429000" indent="-228600" defTabSz="788988" eaLnBrk="0" fontAlgn="base" hangingPunct="0">
              <a:spcBef>
                <a:spcPct val="0"/>
              </a:spcBef>
              <a:spcAft>
                <a:spcPct val="0"/>
              </a:spcAft>
              <a:defRPr>
                <a:solidFill>
                  <a:schemeClr val="tx1"/>
                </a:solidFill>
                <a:latin typeface="Arial" panose="020B0604020202020204" pitchFamily="34" charset="0"/>
                <a:ea typeface="ＭＳ ゴシック" panose="020B0609070205080204" pitchFamily="49" charset="-128"/>
              </a:defRPr>
            </a:lvl8pPr>
            <a:lvl9pPr marL="3886200" indent="-228600" defTabSz="788988" eaLnBrk="0" fontAlgn="base" hangingPunct="0">
              <a:spcBef>
                <a:spcPct val="0"/>
              </a:spcBef>
              <a:spcAft>
                <a:spcPct val="0"/>
              </a:spcAft>
              <a:defRPr>
                <a:solidFill>
                  <a:schemeClr val="tx1"/>
                </a:solidFill>
                <a:latin typeface="Arial" panose="020B0604020202020204" pitchFamily="34" charset="0"/>
                <a:ea typeface="ＭＳ ゴシック" panose="020B0609070205080204" pitchFamily="49" charset="-128"/>
              </a:defRPr>
            </a:lvl9pPr>
          </a:lstStyle>
          <a:p>
            <a:fld id="{7245C945-CF9A-4024-9BE0-C1EF26F3DEBD}" type="slidenum">
              <a:rPr lang="en-US" altLang="ja-JP">
                <a:ea typeface="MS Mincho" panose="02020609040205080304" pitchFamily="49" charset="-128"/>
              </a:rPr>
              <a:pPr/>
              <a:t>15</a:t>
            </a:fld>
            <a:endParaRPr lang="en-US" altLang="ja-JP">
              <a:ea typeface="MS Mincho" panose="02020609040205080304" pitchFamily="49" charset="-128"/>
            </a:endParaRPr>
          </a:p>
        </p:txBody>
      </p:sp>
      <p:sp>
        <p:nvSpPr>
          <p:cNvPr id="206851" name="Rectangle 2"/>
          <p:cNvSpPr>
            <a:spLocks noGrp="1" noRot="1" noChangeAspect="1" noChangeArrowheads="1" noTextEdit="1"/>
          </p:cNvSpPr>
          <p:nvPr>
            <p:ph type="sldImg"/>
          </p:nvPr>
        </p:nvSpPr>
        <p:spPr>
          <a:xfrm>
            <a:off x="685800" y="1143000"/>
            <a:ext cx="5486400" cy="3086100"/>
          </a:xfrm>
          <a:ln cap="flat"/>
        </p:spPr>
      </p:sp>
      <p:sp>
        <p:nvSpPr>
          <p:cNvPr id="206852" name="Rectangle 3"/>
          <p:cNvSpPr>
            <a:spLocks noGrp="1" noChangeArrowheads="1"/>
          </p:cNvSpPr>
          <p:nvPr>
            <p:ph type="body" idx="1"/>
          </p:nvPr>
        </p:nvSpPr>
        <p:spPr>
          <a:xfrm>
            <a:off x="947738" y="4876800"/>
            <a:ext cx="5203825" cy="46275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417" tIns="47709" rIns="95417" bIns="47709"/>
          <a:lstStyle/>
          <a:p>
            <a:pPr indent="0" eaLnBrk="1"/>
            <a:r>
              <a:rPr lang="en-US" altLang="ja-JP" smtClean="0"/>
              <a:t>HPLC is currently being used in a broad range of fields. In particular, in the field of biochemistry, it is widely used as an indispensable analytical technique.</a:t>
            </a:r>
          </a:p>
          <a:p>
            <a:pPr indent="0" eaLnBrk="1"/>
            <a:r>
              <a:rPr lang="en-US" altLang="ja-JP" smtClean="0"/>
              <a:t>From the perspective of an analytical instrument manufacturer, we observe that the industry that purchases the highest number of high performance liquid chromatographs is the pharmaceutical industry. It is said that the number of deliveries for this industry accounts for about 40% of the total. Although the number of deliveries to quality control departments is particularly high, it is also quite high for drug discovery and R&amp;D departments.</a:t>
            </a:r>
          </a:p>
        </p:txBody>
      </p:sp>
    </p:spTree>
    <p:extLst>
      <p:ext uri="{BB962C8B-B14F-4D97-AF65-F5344CB8AC3E}">
        <p14:creationId xmlns:p14="http://schemas.microsoft.com/office/powerpoint/2010/main" val="75986939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7874" name="Rectangle 5"/>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788988">
              <a:defRPr>
                <a:solidFill>
                  <a:schemeClr val="tx1"/>
                </a:solidFill>
                <a:latin typeface="Arial" panose="020B0604020202020204" pitchFamily="34" charset="0"/>
                <a:ea typeface="ＭＳ ゴシック" panose="020B0609070205080204" pitchFamily="49" charset="-128"/>
              </a:defRPr>
            </a:lvl1pPr>
            <a:lvl2pPr marL="742950" indent="-285750" defTabSz="788988">
              <a:defRPr>
                <a:solidFill>
                  <a:schemeClr val="tx1"/>
                </a:solidFill>
                <a:latin typeface="Arial" panose="020B0604020202020204" pitchFamily="34" charset="0"/>
                <a:ea typeface="ＭＳ ゴシック" panose="020B0609070205080204" pitchFamily="49" charset="-128"/>
              </a:defRPr>
            </a:lvl2pPr>
            <a:lvl3pPr marL="1143000" indent="-228600" defTabSz="788988">
              <a:defRPr>
                <a:solidFill>
                  <a:schemeClr val="tx1"/>
                </a:solidFill>
                <a:latin typeface="Arial" panose="020B0604020202020204" pitchFamily="34" charset="0"/>
                <a:ea typeface="ＭＳ ゴシック" panose="020B0609070205080204" pitchFamily="49" charset="-128"/>
              </a:defRPr>
            </a:lvl3pPr>
            <a:lvl4pPr marL="1600200" indent="-228600" defTabSz="788988">
              <a:defRPr>
                <a:solidFill>
                  <a:schemeClr val="tx1"/>
                </a:solidFill>
                <a:latin typeface="Arial" panose="020B0604020202020204" pitchFamily="34" charset="0"/>
                <a:ea typeface="ＭＳ ゴシック" panose="020B0609070205080204" pitchFamily="49" charset="-128"/>
              </a:defRPr>
            </a:lvl4pPr>
            <a:lvl5pPr marL="2057400" indent="-228600" defTabSz="788988">
              <a:defRPr>
                <a:solidFill>
                  <a:schemeClr val="tx1"/>
                </a:solidFill>
                <a:latin typeface="Arial" panose="020B0604020202020204" pitchFamily="34" charset="0"/>
                <a:ea typeface="ＭＳ ゴシック" panose="020B0609070205080204" pitchFamily="49" charset="-128"/>
              </a:defRPr>
            </a:lvl5pPr>
            <a:lvl6pPr marL="2514600" indent="-228600" defTabSz="788988" eaLnBrk="0" fontAlgn="base" hangingPunct="0">
              <a:spcBef>
                <a:spcPct val="0"/>
              </a:spcBef>
              <a:spcAft>
                <a:spcPct val="0"/>
              </a:spcAft>
              <a:defRPr>
                <a:solidFill>
                  <a:schemeClr val="tx1"/>
                </a:solidFill>
                <a:latin typeface="Arial" panose="020B0604020202020204" pitchFamily="34" charset="0"/>
                <a:ea typeface="ＭＳ ゴシック" panose="020B0609070205080204" pitchFamily="49" charset="-128"/>
              </a:defRPr>
            </a:lvl6pPr>
            <a:lvl7pPr marL="2971800" indent="-228600" defTabSz="788988" eaLnBrk="0" fontAlgn="base" hangingPunct="0">
              <a:spcBef>
                <a:spcPct val="0"/>
              </a:spcBef>
              <a:spcAft>
                <a:spcPct val="0"/>
              </a:spcAft>
              <a:defRPr>
                <a:solidFill>
                  <a:schemeClr val="tx1"/>
                </a:solidFill>
                <a:latin typeface="Arial" panose="020B0604020202020204" pitchFamily="34" charset="0"/>
                <a:ea typeface="ＭＳ ゴシック" panose="020B0609070205080204" pitchFamily="49" charset="-128"/>
              </a:defRPr>
            </a:lvl7pPr>
            <a:lvl8pPr marL="3429000" indent="-228600" defTabSz="788988" eaLnBrk="0" fontAlgn="base" hangingPunct="0">
              <a:spcBef>
                <a:spcPct val="0"/>
              </a:spcBef>
              <a:spcAft>
                <a:spcPct val="0"/>
              </a:spcAft>
              <a:defRPr>
                <a:solidFill>
                  <a:schemeClr val="tx1"/>
                </a:solidFill>
                <a:latin typeface="Arial" panose="020B0604020202020204" pitchFamily="34" charset="0"/>
                <a:ea typeface="ＭＳ ゴシック" panose="020B0609070205080204" pitchFamily="49" charset="-128"/>
              </a:defRPr>
            </a:lvl8pPr>
            <a:lvl9pPr marL="3886200" indent="-228600" defTabSz="788988" eaLnBrk="0" fontAlgn="base" hangingPunct="0">
              <a:spcBef>
                <a:spcPct val="0"/>
              </a:spcBef>
              <a:spcAft>
                <a:spcPct val="0"/>
              </a:spcAft>
              <a:defRPr>
                <a:solidFill>
                  <a:schemeClr val="tx1"/>
                </a:solidFill>
                <a:latin typeface="Arial" panose="020B0604020202020204" pitchFamily="34" charset="0"/>
                <a:ea typeface="ＭＳ ゴシック" panose="020B0609070205080204" pitchFamily="49" charset="-128"/>
              </a:defRPr>
            </a:lvl9pPr>
          </a:lstStyle>
          <a:p>
            <a:fld id="{E87A5256-CB3D-4814-B6CB-CD4CC17A10F7}" type="slidenum">
              <a:rPr lang="en-US" altLang="ja-JP">
                <a:ea typeface="MS Mincho" panose="02020609040205080304" pitchFamily="49" charset="-128"/>
              </a:rPr>
              <a:pPr/>
              <a:t>16</a:t>
            </a:fld>
            <a:endParaRPr lang="en-US" altLang="ja-JP">
              <a:ea typeface="MS Mincho" panose="02020609040205080304" pitchFamily="49" charset="-128"/>
            </a:endParaRPr>
          </a:p>
        </p:txBody>
      </p:sp>
      <p:sp>
        <p:nvSpPr>
          <p:cNvPr id="207875" name="Rectangle 1026"/>
          <p:cNvSpPr>
            <a:spLocks noGrp="1" noRot="1" noChangeAspect="1" noChangeArrowheads="1" noTextEdit="1"/>
          </p:cNvSpPr>
          <p:nvPr>
            <p:ph type="sldImg"/>
          </p:nvPr>
        </p:nvSpPr>
        <p:spPr>
          <a:xfrm>
            <a:off x="685800" y="1143000"/>
            <a:ext cx="5486400" cy="3086100"/>
          </a:xfrm>
          <a:ln/>
        </p:spPr>
      </p:sp>
      <p:sp>
        <p:nvSpPr>
          <p:cNvPr id="207876" name="Rectangle 1027"/>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indent="0" eaLnBrk="1"/>
            <a:r>
              <a:rPr lang="en-US" altLang="ja-JP" smtClean="0"/>
              <a:t>The analytical instrument used to perform high performance liquid chromatography is called a “</a:t>
            </a:r>
            <a:r>
              <a:rPr lang="en-US" altLang="ja-JP" u="sng" smtClean="0"/>
              <a:t>high performance liquid chromatograph</a:t>
            </a:r>
            <a:r>
              <a:rPr lang="en-US" altLang="ja-JP" smtClean="0"/>
              <a:t>”.</a:t>
            </a:r>
          </a:p>
          <a:p>
            <a:pPr indent="0" eaLnBrk="1"/>
            <a:r>
              <a:rPr lang="en-US" altLang="ja-JP" smtClean="0"/>
              <a:t>A high performance liquid chromatograph consists of several units. Here, in Part 1, I shall present all the units except the detector and data processor.</a:t>
            </a:r>
          </a:p>
        </p:txBody>
      </p:sp>
    </p:spTree>
    <p:extLst>
      <p:ext uri="{BB962C8B-B14F-4D97-AF65-F5344CB8AC3E}">
        <p14:creationId xmlns:p14="http://schemas.microsoft.com/office/powerpoint/2010/main" val="252520265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02" name="Rectangle 5"/>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788988">
              <a:defRPr>
                <a:solidFill>
                  <a:schemeClr val="tx1"/>
                </a:solidFill>
                <a:latin typeface="Arial" panose="020B0604020202020204" pitchFamily="34" charset="0"/>
                <a:ea typeface="ＭＳ ゴシック" panose="020B0609070205080204" pitchFamily="49" charset="-128"/>
              </a:defRPr>
            </a:lvl1pPr>
            <a:lvl2pPr marL="742950" indent="-285750" defTabSz="788988">
              <a:defRPr>
                <a:solidFill>
                  <a:schemeClr val="tx1"/>
                </a:solidFill>
                <a:latin typeface="Arial" panose="020B0604020202020204" pitchFamily="34" charset="0"/>
                <a:ea typeface="ＭＳ ゴシック" panose="020B0609070205080204" pitchFamily="49" charset="-128"/>
              </a:defRPr>
            </a:lvl2pPr>
            <a:lvl3pPr marL="1143000" indent="-228600" defTabSz="788988">
              <a:defRPr>
                <a:solidFill>
                  <a:schemeClr val="tx1"/>
                </a:solidFill>
                <a:latin typeface="Arial" panose="020B0604020202020204" pitchFamily="34" charset="0"/>
                <a:ea typeface="ＭＳ ゴシック" panose="020B0609070205080204" pitchFamily="49" charset="-128"/>
              </a:defRPr>
            </a:lvl3pPr>
            <a:lvl4pPr marL="1600200" indent="-228600" defTabSz="788988">
              <a:defRPr>
                <a:solidFill>
                  <a:schemeClr val="tx1"/>
                </a:solidFill>
                <a:latin typeface="Arial" panose="020B0604020202020204" pitchFamily="34" charset="0"/>
                <a:ea typeface="ＭＳ ゴシック" panose="020B0609070205080204" pitchFamily="49" charset="-128"/>
              </a:defRPr>
            </a:lvl4pPr>
            <a:lvl5pPr marL="2057400" indent="-228600" defTabSz="788988">
              <a:defRPr>
                <a:solidFill>
                  <a:schemeClr val="tx1"/>
                </a:solidFill>
                <a:latin typeface="Arial" panose="020B0604020202020204" pitchFamily="34" charset="0"/>
                <a:ea typeface="ＭＳ ゴシック" panose="020B0609070205080204" pitchFamily="49" charset="-128"/>
              </a:defRPr>
            </a:lvl5pPr>
            <a:lvl6pPr marL="2514600" indent="-228600" defTabSz="788988" eaLnBrk="0" fontAlgn="base" hangingPunct="0">
              <a:spcBef>
                <a:spcPct val="0"/>
              </a:spcBef>
              <a:spcAft>
                <a:spcPct val="0"/>
              </a:spcAft>
              <a:defRPr>
                <a:solidFill>
                  <a:schemeClr val="tx1"/>
                </a:solidFill>
                <a:latin typeface="Arial" panose="020B0604020202020204" pitchFamily="34" charset="0"/>
                <a:ea typeface="ＭＳ ゴシック" panose="020B0609070205080204" pitchFamily="49" charset="-128"/>
              </a:defRPr>
            </a:lvl6pPr>
            <a:lvl7pPr marL="2971800" indent="-228600" defTabSz="788988" eaLnBrk="0" fontAlgn="base" hangingPunct="0">
              <a:spcBef>
                <a:spcPct val="0"/>
              </a:spcBef>
              <a:spcAft>
                <a:spcPct val="0"/>
              </a:spcAft>
              <a:defRPr>
                <a:solidFill>
                  <a:schemeClr val="tx1"/>
                </a:solidFill>
                <a:latin typeface="Arial" panose="020B0604020202020204" pitchFamily="34" charset="0"/>
                <a:ea typeface="ＭＳ ゴシック" panose="020B0609070205080204" pitchFamily="49" charset="-128"/>
              </a:defRPr>
            </a:lvl7pPr>
            <a:lvl8pPr marL="3429000" indent="-228600" defTabSz="788988" eaLnBrk="0" fontAlgn="base" hangingPunct="0">
              <a:spcBef>
                <a:spcPct val="0"/>
              </a:spcBef>
              <a:spcAft>
                <a:spcPct val="0"/>
              </a:spcAft>
              <a:defRPr>
                <a:solidFill>
                  <a:schemeClr val="tx1"/>
                </a:solidFill>
                <a:latin typeface="Arial" panose="020B0604020202020204" pitchFamily="34" charset="0"/>
                <a:ea typeface="ＭＳ ゴシック" panose="020B0609070205080204" pitchFamily="49" charset="-128"/>
              </a:defRPr>
            </a:lvl8pPr>
            <a:lvl9pPr marL="3886200" indent="-228600" defTabSz="788988" eaLnBrk="0" fontAlgn="base" hangingPunct="0">
              <a:spcBef>
                <a:spcPct val="0"/>
              </a:spcBef>
              <a:spcAft>
                <a:spcPct val="0"/>
              </a:spcAft>
              <a:defRPr>
                <a:solidFill>
                  <a:schemeClr val="tx1"/>
                </a:solidFill>
                <a:latin typeface="Arial" panose="020B0604020202020204" pitchFamily="34" charset="0"/>
                <a:ea typeface="ＭＳ ゴシック" panose="020B0609070205080204" pitchFamily="49" charset="-128"/>
              </a:defRPr>
            </a:lvl9pPr>
          </a:lstStyle>
          <a:p>
            <a:fld id="{721854C1-5251-493C-AEC0-EC5826FDD6F6}" type="slidenum">
              <a:rPr lang="en-US" altLang="ja-JP">
                <a:ea typeface="MS Mincho" panose="02020609040205080304" pitchFamily="49" charset="-128"/>
              </a:rPr>
              <a:pPr/>
              <a:t>17</a:t>
            </a:fld>
            <a:endParaRPr lang="en-US" altLang="ja-JP">
              <a:ea typeface="MS Mincho" panose="02020609040205080304" pitchFamily="49" charset="-128"/>
            </a:endParaRPr>
          </a:p>
        </p:txBody>
      </p:sp>
      <p:sp>
        <p:nvSpPr>
          <p:cNvPr id="204803" name="Rectangle 1026"/>
          <p:cNvSpPr>
            <a:spLocks noGrp="1" noRot="1" noChangeAspect="1" noChangeArrowheads="1" noTextEdit="1"/>
          </p:cNvSpPr>
          <p:nvPr>
            <p:ph type="sldImg"/>
          </p:nvPr>
        </p:nvSpPr>
        <p:spPr>
          <a:xfrm>
            <a:off x="685800" y="1143000"/>
            <a:ext cx="5486400" cy="3086100"/>
          </a:xfrm>
          <a:ln cap="flat"/>
        </p:spPr>
      </p:sp>
      <p:sp>
        <p:nvSpPr>
          <p:cNvPr id="204804" name="Rectangle 1027"/>
          <p:cNvSpPr>
            <a:spLocks noGrp="1" noChangeArrowheads="1"/>
          </p:cNvSpPr>
          <p:nvPr>
            <p:ph type="body" idx="1"/>
          </p:nvPr>
        </p:nvSpPr>
        <p:spPr>
          <a:xfrm>
            <a:off x="947738" y="4876800"/>
            <a:ext cx="5203825" cy="46275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417" tIns="47709" rIns="95417" bIns="47709"/>
          <a:lstStyle/>
          <a:p>
            <a:pPr indent="0" eaLnBrk="1"/>
            <a:r>
              <a:rPr lang="en-US" altLang="ja-JP" smtClean="0"/>
              <a:t>A high performance liquid chromatograph differs from a column chromatograph in that it is subject to the following performance requirements.</a:t>
            </a:r>
          </a:p>
          <a:p>
            <a:pPr indent="0" eaLnBrk="1"/>
            <a:r>
              <a:rPr lang="en-US" altLang="ja-JP" smtClean="0">
                <a:ea typeface="ＭＳ ゴシック" panose="020B0609070205080204" pitchFamily="49" charset="-128"/>
              </a:rPr>
              <a:t>Solvent Delivery Pump</a:t>
            </a:r>
          </a:p>
          <a:p>
            <a:pPr lvl="1" eaLnBrk="1"/>
            <a:r>
              <a:rPr lang="en-US" altLang="ja-JP" smtClean="0">
                <a:latin typeface="Arial" panose="020B0604020202020204" pitchFamily="34" charset="0"/>
              </a:rPr>
              <a:t>A solvent delivery pump that can maintain a constant, non-pulsating flow of solvent at a high pressure against the resistance of the column is required. </a:t>
            </a:r>
          </a:p>
          <a:p>
            <a:pPr indent="0" eaLnBrk="1"/>
            <a:r>
              <a:rPr lang="en-US" altLang="ja-JP" smtClean="0">
                <a:ea typeface="ＭＳ ゴシック" panose="020B0609070205080204" pitchFamily="49" charset="-128"/>
              </a:rPr>
              <a:t>Sample Injection Unit</a:t>
            </a:r>
          </a:p>
          <a:p>
            <a:pPr lvl="1" eaLnBrk="1"/>
            <a:r>
              <a:rPr lang="en-US" altLang="ja-JP" smtClean="0">
                <a:latin typeface="Arial" panose="020B0604020202020204" pitchFamily="34" charset="0"/>
              </a:rPr>
              <a:t>There is a high level of pressure between the pump and the column; a device that can inject specific amounts of sample under such conditions is required.</a:t>
            </a:r>
          </a:p>
          <a:p>
            <a:pPr indent="0" eaLnBrk="1"/>
            <a:r>
              <a:rPr lang="en-US" altLang="ja-JP" smtClean="0">
                <a:ea typeface="ＭＳ ゴシック" panose="020B0609070205080204" pitchFamily="49" charset="-128"/>
              </a:rPr>
              <a:t>Column</a:t>
            </a:r>
          </a:p>
          <a:p>
            <a:pPr lvl="1" eaLnBrk="1"/>
            <a:r>
              <a:rPr lang="en-US" altLang="ja-JP" smtClean="0">
                <a:latin typeface="Arial" panose="020B0604020202020204" pitchFamily="34" charset="0"/>
              </a:rPr>
              <a:t>The technology for filling the column evenly with refined packing material is required. Also, a material that can withstand high pressures, such as stainless steel, is required for the housing.</a:t>
            </a:r>
          </a:p>
          <a:p>
            <a:pPr indent="0" eaLnBrk="1"/>
            <a:r>
              <a:rPr lang="en-US" altLang="ja-JP" smtClean="0">
                <a:ea typeface="ＭＳ ゴシック" panose="020B0609070205080204" pitchFamily="49" charset="-128"/>
              </a:rPr>
              <a:t>Detector</a:t>
            </a:r>
          </a:p>
          <a:p>
            <a:pPr lvl="1" eaLnBrk="1"/>
            <a:r>
              <a:rPr lang="en-US" altLang="ja-JP" smtClean="0">
                <a:latin typeface="Arial" panose="020B0604020202020204" pitchFamily="34" charset="0"/>
              </a:rPr>
              <a:t>Higher degrees of separation have increased the need for high-sensitivity detection, and levels of sensitivity and stability that can respond to this need are required in the detector.</a:t>
            </a:r>
          </a:p>
        </p:txBody>
      </p:sp>
    </p:spTree>
    <p:extLst>
      <p:ext uri="{BB962C8B-B14F-4D97-AF65-F5344CB8AC3E}">
        <p14:creationId xmlns:p14="http://schemas.microsoft.com/office/powerpoint/2010/main" val="20121152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2"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2" y="3602038"/>
            <a:ext cx="9144000" cy="1655762"/>
          </a:xfrm>
        </p:spPr>
        <p:txBody>
          <a:bodyPr/>
          <a:lstStyle>
            <a:lvl1pPr marL="0" indent="0" algn="ctr">
              <a:buNone/>
              <a:defRPr sz="2400"/>
            </a:lvl1pPr>
            <a:lvl2pPr marL="457212" indent="0" algn="ctr">
              <a:buNone/>
              <a:defRPr sz="2000"/>
            </a:lvl2pPr>
            <a:lvl3pPr marL="914421" indent="0" algn="ctr">
              <a:buNone/>
              <a:defRPr sz="1800"/>
            </a:lvl3pPr>
            <a:lvl4pPr marL="1371633" indent="0" algn="ctr">
              <a:buNone/>
              <a:defRPr sz="1600"/>
            </a:lvl4pPr>
            <a:lvl5pPr marL="1828844" indent="0" algn="ctr">
              <a:buNone/>
              <a:defRPr sz="1600"/>
            </a:lvl5pPr>
            <a:lvl6pPr marL="2286056" indent="0" algn="ctr">
              <a:buNone/>
              <a:defRPr sz="1600"/>
            </a:lvl6pPr>
            <a:lvl7pPr marL="2743268" indent="0" algn="ctr">
              <a:buNone/>
              <a:defRPr sz="1600"/>
            </a:lvl7pPr>
            <a:lvl8pPr marL="3200477" indent="0" algn="ctr">
              <a:buNone/>
              <a:defRPr sz="1600"/>
            </a:lvl8pPr>
            <a:lvl9pPr marL="3657689"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B2E02A6-B362-40BA-A1C4-75E11163C196}" type="datetimeFigureOut">
              <a:rPr lang="en-US" smtClean="0"/>
              <a:t>12/5/2014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0CBC8F-D1BB-4FE9-A7AB-A827001E10DB}" type="slidenum">
              <a:rPr lang="en-US" smtClean="0"/>
              <a:t>‹#›</a:t>
            </a:fld>
            <a:endParaRPr lang="en-US"/>
          </a:p>
        </p:txBody>
      </p:sp>
    </p:spTree>
    <p:extLst>
      <p:ext uri="{BB962C8B-B14F-4D97-AF65-F5344CB8AC3E}">
        <p14:creationId xmlns:p14="http://schemas.microsoft.com/office/powerpoint/2010/main" val="38699807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B2E02A6-B362-40BA-A1C4-75E11163C196}" type="datetimeFigureOut">
              <a:rPr lang="en-US" smtClean="0"/>
              <a:t>12/5/2014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0CBC8F-D1BB-4FE9-A7AB-A827001E10DB}" type="slidenum">
              <a:rPr lang="en-US" smtClean="0"/>
              <a:t>‹#›</a:t>
            </a:fld>
            <a:endParaRPr lang="en-US"/>
          </a:p>
        </p:txBody>
      </p:sp>
    </p:spTree>
    <p:extLst>
      <p:ext uri="{BB962C8B-B14F-4D97-AF65-F5344CB8AC3E}">
        <p14:creationId xmlns:p14="http://schemas.microsoft.com/office/powerpoint/2010/main" val="12350587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899"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199"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B2E02A6-B362-40BA-A1C4-75E11163C196}" type="datetimeFigureOut">
              <a:rPr lang="en-US" smtClean="0"/>
              <a:t>12/5/2014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0CBC8F-D1BB-4FE9-A7AB-A827001E10DB}" type="slidenum">
              <a:rPr lang="en-US" smtClean="0"/>
              <a:t>‹#›</a:t>
            </a:fld>
            <a:endParaRPr lang="en-US"/>
          </a:p>
        </p:txBody>
      </p:sp>
    </p:spTree>
    <p:extLst>
      <p:ext uri="{BB962C8B-B14F-4D97-AF65-F5344CB8AC3E}">
        <p14:creationId xmlns:p14="http://schemas.microsoft.com/office/powerpoint/2010/main" val="356066853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AndTx">
  <p:cSld name="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1828803" y="228601"/>
            <a:ext cx="9753598"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914403" y="1981200"/>
            <a:ext cx="52324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50001" y="1981200"/>
            <a:ext cx="52324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ftr" sz="quarter" idx="10"/>
          </p:nvPr>
        </p:nvSpPr>
        <p:spPr/>
        <p:txBody>
          <a:bodyPr/>
          <a:lstStyle>
            <a:lvl1pPr>
              <a:defRPr/>
            </a:lvl1pPr>
          </a:lstStyle>
          <a:p>
            <a:pPr>
              <a:defRPr/>
            </a:pPr>
            <a:endParaRPr lang="en-US" altLang="ja-JP"/>
          </a:p>
        </p:txBody>
      </p:sp>
      <p:sp>
        <p:nvSpPr>
          <p:cNvPr id="6" name="Rectangle 11"/>
          <p:cNvSpPr>
            <a:spLocks noGrp="1" noChangeArrowheads="1"/>
          </p:cNvSpPr>
          <p:nvPr>
            <p:ph type="sldNum" sz="quarter" idx="11"/>
          </p:nvPr>
        </p:nvSpPr>
        <p:spPr/>
        <p:txBody>
          <a:bodyPr/>
          <a:lstStyle>
            <a:lvl1pPr>
              <a:defRPr/>
            </a:lvl1pPr>
          </a:lstStyle>
          <a:p>
            <a:fld id="{BFD3BA15-2636-4F7C-A2AC-227870EDA3AE}" type="slidenum">
              <a:rPr lang="en-US" altLang="ja-JP"/>
              <a:pPr/>
              <a:t>‹#›</a:t>
            </a:fld>
            <a:endParaRPr lang="en-US" altLang="ja-JP"/>
          </a:p>
        </p:txBody>
      </p:sp>
    </p:spTree>
    <p:extLst>
      <p:ext uri="{BB962C8B-B14F-4D97-AF65-F5344CB8AC3E}">
        <p14:creationId xmlns:p14="http://schemas.microsoft.com/office/powerpoint/2010/main" val="203244918"/>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B2E02A6-B362-40BA-A1C4-75E11163C196}" type="datetimeFigureOut">
              <a:rPr lang="en-US" smtClean="0"/>
              <a:t>12/5/2014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0CBC8F-D1BB-4FE9-A7AB-A827001E10DB}" type="slidenum">
              <a:rPr lang="en-US" smtClean="0"/>
              <a:t>‹#›</a:t>
            </a:fld>
            <a:endParaRPr lang="en-US"/>
          </a:p>
        </p:txBody>
      </p:sp>
    </p:spTree>
    <p:extLst>
      <p:ext uri="{BB962C8B-B14F-4D97-AF65-F5344CB8AC3E}">
        <p14:creationId xmlns:p14="http://schemas.microsoft.com/office/powerpoint/2010/main" val="10701960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3" y="1709739"/>
            <a:ext cx="10515598"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3" y="4589464"/>
            <a:ext cx="10515598" cy="1500187"/>
          </a:xfrm>
        </p:spPr>
        <p:txBody>
          <a:bodyPr/>
          <a:lstStyle>
            <a:lvl1pPr marL="0" indent="0">
              <a:buNone/>
              <a:defRPr sz="2400">
                <a:solidFill>
                  <a:schemeClr val="tx1">
                    <a:tint val="75000"/>
                  </a:schemeClr>
                </a:solidFill>
              </a:defRPr>
            </a:lvl1pPr>
            <a:lvl2pPr marL="457212" indent="0">
              <a:buNone/>
              <a:defRPr sz="2000">
                <a:solidFill>
                  <a:schemeClr val="tx1">
                    <a:tint val="75000"/>
                  </a:schemeClr>
                </a:solidFill>
              </a:defRPr>
            </a:lvl2pPr>
            <a:lvl3pPr marL="914421" indent="0">
              <a:buNone/>
              <a:defRPr sz="1800">
                <a:solidFill>
                  <a:schemeClr val="tx1">
                    <a:tint val="75000"/>
                  </a:schemeClr>
                </a:solidFill>
              </a:defRPr>
            </a:lvl3pPr>
            <a:lvl4pPr marL="1371633" indent="0">
              <a:buNone/>
              <a:defRPr sz="1600">
                <a:solidFill>
                  <a:schemeClr val="tx1">
                    <a:tint val="75000"/>
                  </a:schemeClr>
                </a:solidFill>
              </a:defRPr>
            </a:lvl4pPr>
            <a:lvl5pPr marL="1828844" indent="0">
              <a:buNone/>
              <a:defRPr sz="1600">
                <a:solidFill>
                  <a:schemeClr val="tx1">
                    <a:tint val="75000"/>
                  </a:schemeClr>
                </a:solidFill>
              </a:defRPr>
            </a:lvl5pPr>
            <a:lvl6pPr marL="2286056" indent="0">
              <a:buNone/>
              <a:defRPr sz="1600">
                <a:solidFill>
                  <a:schemeClr val="tx1">
                    <a:tint val="75000"/>
                  </a:schemeClr>
                </a:solidFill>
              </a:defRPr>
            </a:lvl6pPr>
            <a:lvl7pPr marL="2743268" indent="0">
              <a:buNone/>
              <a:defRPr sz="1600">
                <a:solidFill>
                  <a:schemeClr val="tx1">
                    <a:tint val="75000"/>
                  </a:schemeClr>
                </a:solidFill>
              </a:defRPr>
            </a:lvl7pPr>
            <a:lvl8pPr marL="3200477" indent="0">
              <a:buNone/>
              <a:defRPr sz="1600">
                <a:solidFill>
                  <a:schemeClr val="tx1">
                    <a:tint val="75000"/>
                  </a:schemeClr>
                </a:solidFill>
              </a:defRPr>
            </a:lvl8pPr>
            <a:lvl9pPr marL="3657689"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B2E02A6-B362-40BA-A1C4-75E11163C196}" type="datetimeFigureOut">
              <a:rPr lang="en-US" smtClean="0"/>
              <a:t>12/5/2014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0CBC8F-D1BB-4FE9-A7AB-A827001E10DB}" type="slidenum">
              <a:rPr lang="en-US" smtClean="0"/>
              <a:t>‹#›</a:t>
            </a:fld>
            <a:endParaRPr lang="en-US"/>
          </a:p>
        </p:txBody>
      </p:sp>
    </p:spTree>
    <p:extLst>
      <p:ext uri="{BB962C8B-B14F-4D97-AF65-F5344CB8AC3E}">
        <p14:creationId xmlns:p14="http://schemas.microsoft.com/office/powerpoint/2010/main" val="27136271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1"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1"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B2E02A6-B362-40BA-A1C4-75E11163C196}" type="datetimeFigureOut">
              <a:rPr lang="en-US" smtClean="0"/>
              <a:t>12/5/2014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30CBC8F-D1BB-4FE9-A7AB-A827001E10DB}" type="slidenum">
              <a:rPr lang="en-US" smtClean="0"/>
              <a:t>‹#›</a:t>
            </a:fld>
            <a:endParaRPr lang="en-US"/>
          </a:p>
        </p:txBody>
      </p:sp>
    </p:spTree>
    <p:extLst>
      <p:ext uri="{BB962C8B-B14F-4D97-AF65-F5344CB8AC3E}">
        <p14:creationId xmlns:p14="http://schemas.microsoft.com/office/powerpoint/2010/main" val="8574790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90" y="365127"/>
            <a:ext cx="10515598"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90" y="1681163"/>
            <a:ext cx="5157788" cy="823912"/>
          </a:xfrm>
        </p:spPr>
        <p:txBody>
          <a:bodyPr anchor="b"/>
          <a:lstStyle>
            <a:lvl1pPr marL="0" indent="0">
              <a:buNone/>
              <a:defRPr sz="2400" b="1"/>
            </a:lvl1pPr>
            <a:lvl2pPr marL="457212" indent="0">
              <a:buNone/>
              <a:defRPr sz="2000" b="1"/>
            </a:lvl2pPr>
            <a:lvl3pPr marL="914421" indent="0">
              <a:buNone/>
              <a:defRPr sz="1800" b="1"/>
            </a:lvl3pPr>
            <a:lvl4pPr marL="1371633" indent="0">
              <a:buNone/>
              <a:defRPr sz="1600" b="1"/>
            </a:lvl4pPr>
            <a:lvl5pPr marL="1828844" indent="0">
              <a:buNone/>
              <a:defRPr sz="1600" b="1"/>
            </a:lvl5pPr>
            <a:lvl6pPr marL="2286056" indent="0">
              <a:buNone/>
              <a:defRPr sz="1600" b="1"/>
            </a:lvl6pPr>
            <a:lvl7pPr marL="2743268" indent="0">
              <a:buNone/>
              <a:defRPr sz="1600" b="1"/>
            </a:lvl7pPr>
            <a:lvl8pPr marL="3200477" indent="0">
              <a:buNone/>
              <a:defRPr sz="1600" b="1"/>
            </a:lvl8pPr>
            <a:lvl9pPr marL="3657689"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90" y="2505076"/>
            <a:ext cx="515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2" y="1681163"/>
            <a:ext cx="5183188" cy="823912"/>
          </a:xfrm>
        </p:spPr>
        <p:txBody>
          <a:bodyPr anchor="b"/>
          <a:lstStyle>
            <a:lvl1pPr marL="0" indent="0">
              <a:buNone/>
              <a:defRPr sz="2400" b="1"/>
            </a:lvl1pPr>
            <a:lvl2pPr marL="457212" indent="0">
              <a:buNone/>
              <a:defRPr sz="2000" b="1"/>
            </a:lvl2pPr>
            <a:lvl3pPr marL="914421" indent="0">
              <a:buNone/>
              <a:defRPr sz="1800" b="1"/>
            </a:lvl3pPr>
            <a:lvl4pPr marL="1371633" indent="0">
              <a:buNone/>
              <a:defRPr sz="1600" b="1"/>
            </a:lvl4pPr>
            <a:lvl5pPr marL="1828844" indent="0">
              <a:buNone/>
              <a:defRPr sz="1600" b="1"/>
            </a:lvl5pPr>
            <a:lvl6pPr marL="2286056" indent="0">
              <a:buNone/>
              <a:defRPr sz="1600" b="1"/>
            </a:lvl6pPr>
            <a:lvl7pPr marL="2743268" indent="0">
              <a:buNone/>
              <a:defRPr sz="1600" b="1"/>
            </a:lvl7pPr>
            <a:lvl8pPr marL="3200477" indent="0">
              <a:buNone/>
              <a:defRPr sz="1600" b="1"/>
            </a:lvl8pPr>
            <a:lvl9pPr marL="3657689"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2" y="2505076"/>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B2E02A6-B362-40BA-A1C4-75E11163C196}" type="datetimeFigureOut">
              <a:rPr lang="en-US" smtClean="0"/>
              <a:t>12/5/2014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30CBC8F-D1BB-4FE9-A7AB-A827001E10DB}" type="slidenum">
              <a:rPr lang="en-US" smtClean="0"/>
              <a:t>‹#›</a:t>
            </a:fld>
            <a:endParaRPr lang="en-US"/>
          </a:p>
        </p:txBody>
      </p:sp>
    </p:spTree>
    <p:extLst>
      <p:ext uri="{BB962C8B-B14F-4D97-AF65-F5344CB8AC3E}">
        <p14:creationId xmlns:p14="http://schemas.microsoft.com/office/powerpoint/2010/main" val="11122568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B2E02A6-B362-40BA-A1C4-75E11163C196}" type="datetimeFigureOut">
              <a:rPr lang="en-US" smtClean="0"/>
              <a:t>12/5/2014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30CBC8F-D1BB-4FE9-A7AB-A827001E10DB}" type="slidenum">
              <a:rPr lang="en-US" smtClean="0"/>
              <a:t>‹#›</a:t>
            </a:fld>
            <a:endParaRPr lang="en-US"/>
          </a:p>
        </p:txBody>
      </p:sp>
    </p:spTree>
    <p:extLst>
      <p:ext uri="{BB962C8B-B14F-4D97-AF65-F5344CB8AC3E}">
        <p14:creationId xmlns:p14="http://schemas.microsoft.com/office/powerpoint/2010/main" val="42614787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B2E02A6-B362-40BA-A1C4-75E11163C196}" type="datetimeFigureOut">
              <a:rPr lang="en-US" smtClean="0"/>
              <a:t>12/5/2014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30CBC8F-D1BB-4FE9-A7AB-A827001E10DB}" type="slidenum">
              <a:rPr lang="en-US" smtClean="0"/>
              <a:t>‹#›</a:t>
            </a:fld>
            <a:endParaRPr lang="en-US"/>
          </a:p>
        </p:txBody>
      </p:sp>
    </p:spTree>
    <p:extLst>
      <p:ext uri="{BB962C8B-B14F-4D97-AF65-F5344CB8AC3E}">
        <p14:creationId xmlns:p14="http://schemas.microsoft.com/office/powerpoint/2010/main" val="232813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9" y="457200"/>
            <a:ext cx="3932238" cy="1600200"/>
          </a:xfrm>
        </p:spPr>
        <p:txBody>
          <a:bodyPr anchor="b"/>
          <a:lstStyle>
            <a:lvl1pPr>
              <a:defRPr sz="3201"/>
            </a:lvl1pPr>
          </a:lstStyle>
          <a:p>
            <a:r>
              <a:rPr lang="en-US" smtClean="0"/>
              <a:t>Click to edit Master title style</a:t>
            </a:r>
            <a:endParaRPr lang="en-US"/>
          </a:p>
        </p:txBody>
      </p:sp>
      <p:sp>
        <p:nvSpPr>
          <p:cNvPr id="3" name="Content Placeholder 2"/>
          <p:cNvSpPr>
            <a:spLocks noGrp="1"/>
          </p:cNvSpPr>
          <p:nvPr>
            <p:ph idx="1"/>
          </p:nvPr>
        </p:nvSpPr>
        <p:spPr>
          <a:xfrm>
            <a:off x="5183188" y="987427"/>
            <a:ext cx="6172201" cy="4873625"/>
          </a:xfrm>
        </p:spPr>
        <p:txBody>
          <a:bodyPr/>
          <a:lstStyle>
            <a:lvl1pPr>
              <a:defRPr sz="3201"/>
            </a:lvl1pPr>
            <a:lvl2pPr>
              <a:defRPr sz="2799"/>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9" y="2057400"/>
            <a:ext cx="3932238" cy="3811588"/>
          </a:xfrm>
        </p:spPr>
        <p:txBody>
          <a:bodyPr/>
          <a:lstStyle>
            <a:lvl1pPr marL="0" indent="0">
              <a:buNone/>
              <a:defRPr sz="1600"/>
            </a:lvl1pPr>
            <a:lvl2pPr marL="457212" indent="0">
              <a:buNone/>
              <a:defRPr sz="1401"/>
            </a:lvl2pPr>
            <a:lvl3pPr marL="914421" indent="0">
              <a:buNone/>
              <a:defRPr sz="1201"/>
            </a:lvl3pPr>
            <a:lvl4pPr marL="1371633" indent="0">
              <a:buNone/>
              <a:defRPr sz="1001"/>
            </a:lvl4pPr>
            <a:lvl5pPr marL="1828844" indent="0">
              <a:buNone/>
              <a:defRPr sz="1001"/>
            </a:lvl5pPr>
            <a:lvl6pPr marL="2286056" indent="0">
              <a:buNone/>
              <a:defRPr sz="1001"/>
            </a:lvl6pPr>
            <a:lvl7pPr marL="2743268" indent="0">
              <a:buNone/>
              <a:defRPr sz="1001"/>
            </a:lvl7pPr>
            <a:lvl8pPr marL="3200477" indent="0">
              <a:buNone/>
              <a:defRPr sz="1001"/>
            </a:lvl8pPr>
            <a:lvl9pPr marL="3657689" indent="0">
              <a:buNone/>
              <a:defRPr sz="1001"/>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B2E02A6-B362-40BA-A1C4-75E11163C196}" type="datetimeFigureOut">
              <a:rPr lang="en-US" smtClean="0"/>
              <a:t>12/5/2014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30CBC8F-D1BB-4FE9-A7AB-A827001E10DB}" type="slidenum">
              <a:rPr lang="en-US" smtClean="0"/>
              <a:t>‹#›</a:t>
            </a:fld>
            <a:endParaRPr lang="en-US"/>
          </a:p>
        </p:txBody>
      </p:sp>
    </p:spTree>
    <p:extLst>
      <p:ext uri="{BB962C8B-B14F-4D97-AF65-F5344CB8AC3E}">
        <p14:creationId xmlns:p14="http://schemas.microsoft.com/office/powerpoint/2010/main" val="32284254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9" y="457200"/>
            <a:ext cx="3932238" cy="1600200"/>
          </a:xfrm>
        </p:spPr>
        <p:txBody>
          <a:bodyPr anchor="b"/>
          <a:lstStyle>
            <a:lvl1pPr>
              <a:defRPr sz="3201"/>
            </a:lvl1pPr>
          </a:lstStyle>
          <a:p>
            <a:r>
              <a:rPr lang="en-US" smtClean="0"/>
              <a:t>Click to edit Master title style</a:t>
            </a:r>
            <a:endParaRPr lang="en-US"/>
          </a:p>
        </p:txBody>
      </p:sp>
      <p:sp>
        <p:nvSpPr>
          <p:cNvPr id="3" name="Picture Placeholder 2"/>
          <p:cNvSpPr>
            <a:spLocks noGrp="1"/>
          </p:cNvSpPr>
          <p:nvPr>
            <p:ph type="pic" idx="1"/>
          </p:nvPr>
        </p:nvSpPr>
        <p:spPr>
          <a:xfrm>
            <a:off x="5183188" y="987427"/>
            <a:ext cx="6172201" cy="4873625"/>
          </a:xfrm>
        </p:spPr>
        <p:txBody>
          <a:bodyPr/>
          <a:lstStyle>
            <a:lvl1pPr marL="0" indent="0">
              <a:buNone/>
              <a:defRPr sz="3201"/>
            </a:lvl1pPr>
            <a:lvl2pPr marL="457212" indent="0">
              <a:buNone/>
              <a:defRPr sz="2799"/>
            </a:lvl2pPr>
            <a:lvl3pPr marL="914421" indent="0">
              <a:buNone/>
              <a:defRPr sz="2400"/>
            </a:lvl3pPr>
            <a:lvl4pPr marL="1371633" indent="0">
              <a:buNone/>
              <a:defRPr sz="2000"/>
            </a:lvl4pPr>
            <a:lvl5pPr marL="1828844" indent="0">
              <a:buNone/>
              <a:defRPr sz="2000"/>
            </a:lvl5pPr>
            <a:lvl6pPr marL="2286056" indent="0">
              <a:buNone/>
              <a:defRPr sz="2000"/>
            </a:lvl6pPr>
            <a:lvl7pPr marL="2743268" indent="0">
              <a:buNone/>
              <a:defRPr sz="2000"/>
            </a:lvl7pPr>
            <a:lvl8pPr marL="3200477" indent="0">
              <a:buNone/>
              <a:defRPr sz="2000"/>
            </a:lvl8pPr>
            <a:lvl9pPr marL="3657689" indent="0">
              <a:buNone/>
              <a:defRPr sz="2000"/>
            </a:lvl9pPr>
          </a:lstStyle>
          <a:p>
            <a:endParaRPr lang="en-US"/>
          </a:p>
        </p:txBody>
      </p:sp>
      <p:sp>
        <p:nvSpPr>
          <p:cNvPr id="4" name="Text Placeholder 3"/>
          <p:cNvSpPr>
            <a:spLocks noGrp="1"/>
          </p:cNvSpPr>
          <p:nvPr>
            <p:ph type="body" sz="half" idx="2"/>
          </p:nvPr>
        </p:nvSpPr>
        <p:spPr>
          <a:xfrm>
            <a:off x="839789" y="2057400"/>
            <a:ext cx="3932238" cy="3811588"/>
          </a:xfrm>
        </p:spPr>
        <p:txBody>
          <a:bodyPr/>
          <a:lstStyle>
            <a:lvl1pPr marL="0" indent="0">
              <a:buNone/>
              <a:defRPr sz="1600"/>
            </a:lvl1pPr>
            <a:lvl2pPr marL="457212" indent="0">
              <a:buNone/>
              <a:defRPr sz="1401"/>
            </a:lvl2pPr>
            <a:lvl3pPr marL="914421" indent="0">
              <a:buNone/>
              <a:defRPr sz="1201"/>
            </a:lvl3pPr>
            <a:lvl4pPr marL="1371633" indent="0">
              <a:buNone/>
              <a:defRPr sz="1001"/>
            </a:lvl4pPr>
            <a:lvl5pPr marL="1828844" indent="0">
              <a:buNone/>
              <a:defRPr sz="1001"/>
            </a:lvl5pPr>
            <a:lvl6pPr marL="2286056" indent="0">
              <a:buNone/>
              <a:defRPr sz="1001"/>
            </a:lvl6pPr>
            <a:lvl7pPr marL="2743268" indent="0">
              <a:buNone/>
              <a:defRPr sz="1001"/>
            </a:lvl7pPr>
            <a:lvl8pPr marL="3200477" indent="0">
              <a:buNone/>
              <a:defRPr sz="1001"/>
            </a:lvl8pPr>
            <a:lvl9pPr marL="3657689" indent="0">
              <a:buNone/>
              <a:defRPr sz="1001"/>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B2E02A6-B362-40BA-A1C4-75E11163C196}" type="datetimeFigureOut">
              <a:rPr lang="en-US" smtClean="0"/>
              <a:t>12/5/2014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30CBC8F-D1BB-4FE9-A7AB-A827001E10DB}" type="slidenum">
              <a:rPr lang="en-US" smtClean="0"/>
              <a:t>‹#›</a:t>
            </a:fld>
            <a:endParaRPr lang="en-US"/>
          </a:p>
        </p:txBody>
      </p:sp>
    </p:spTree>
    <p:extLst>
      <p:ext uri="{BB962C8B-B14F-4D97-AF65-F5344CB8AC3E}">
        <p14:creationId xmlns:p14="http://schemas.microsoft.com/office/powerpoint/2010/main" val="12238612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3" y="365127"/>
            <a:ext cx="10515598"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3" y="1825625"/>
            <a:ext cx="10515598"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4" y="6356352"/>
            <a:ext cx="2743198" cy="365125"/>
          </a:xfrm>
          <a:prstGeom prst="rect">
            <a:avLst/>
          </a:prstGeom>
        </p:spPr>
        <p:txBody>
          <a:bodyPr vert="horz" lIns="91440" tIns="45720" rIns="91440" bIns="45720" rtlCol="0" anchor="ctr"/>
          <a:lstStyle>
            <a:lvl1pPr algn="l">
              <a:defRPr sz="1201">
                <a:solidFill>
                  <a:schemeClr val="tx1">
                    <a:tint val="75000"/>
                  </a:schemeClr>
                </a:solidFill>
              </a:defRPr>
            </a:lvl1pPr>
          </a:lstStyle>
          <a:p>
            <a:fld id="{2B2E02A6-B362-40BA-A1C4-75E11163C196}" type="datetimeFigureOut">
              <a:rPr lang="en-US" smtClean="0"/>
              <a:t>12/5/2014</a:t>
            </a:fld>
            <a:endParaRPr lang="en-US"/>
          </a:p>
        </p:txBody>
      </p:sp>
      <p:sp>
        <p:nvSpPr>
          <p:cNvPr id="5" name="Footer Placeholder 4"/>
          <p:cNvSpPr>
            <a:spLocks noGrp="1"/>
          </p:cNvSpPr>
          <p:nvPr>
            <p:ph type="ftr" sz="quarter" idx="3"/>
          </p:nvPr>
        </p:nvSpPr>
        <p:spPr>
          <a:xfrm>
            <a:off x="4038602" y="6356352"/>
            <a:ext cx="4114800" cy="365125"/>
          </a:xfrm>
          <a:prstGeom prst="rect">
            <a:avLst/>
          </a:prstGeom>
        </p:spPr>
        <p:txBody>
          <a:bodyPr vert="horz" lIns="91440" tIns="45720" rIns="91440" bIns="45720" rtlCol="0" anchor="ctr"/>
          <a:lstStyle>
            <a:lvl1pPr algn="ctr">
              <a:defRPr sz="1201">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4" y="6356352"/>
            <a:ext cx="2743198" cy="365125"/>
          </a:xfrm>
          <a:prstGeom prst="rect">
            <a:avLst/>
          </a:prstGeom>
        </p:spPr>
        <p:txBody>
          <a:bodyPr vert="horz" lIns="91440" tIns="45720" rIns="91440" bIns="45720" rtlCol="0" anchor="ctr"/>
          <a:lstStyle>
            <a:lvl1pPr algn="r">
              <a:defRPr sz="1201">
                <a:solidFill>
                  <a:schemeClr val="tx1">
                    <a:tint val="75000"/>
                  </a:schemeClr>
                </a:solidFill>
              </a:defRPr>
            </a:lvl1pPr>
          </a:lstStyle>
          <a:p>
            <a:fld id="{C30CBC8F-D1BB-4FE9-A7AB-A827001E10DB}" type="slidenum">
              <a:rPr lang="en-US" smtClean="0"/>
              <a:t>‹#›</a:t>
            </a:fld>
            <a:endParaRPr lang="en-US"/>
          </a:p>
        </p:txBody>
      </p:sp>
    </p:spTree>
    <p:extLst>
      <p:ext uri="{BB962C8B-B14F-4D97-AF65-F5344CB8AC3E}">
        <p14:creationId xmlns:p14="http://schemas.microsoft.com/office/powerpoint/2010/main" val="1148300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21"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5" indent="-228605" algn="l" defTabSz="914421" rtl="0" eaLnBrk="1" latinLnBrk="0" hangingPunct="1">
        <a:lnSpc>
          <a:spcPct val="90000"/>
        </a:lnSpc>
        <a:spcBef>
          <a:spcPts val="1001"/>
        </a:spcBef>
        <a:buFont typeface="Arial" panose="020B0604020202020204" pitchFamily="34" charset="0"/>
        <a:buChar char="•"/>
        <a:defRPr sz="2799" kern="1200">
          <a:solidFill>
            <a:schemeClr val="tx1"/>
          </a:solidFill>
          <a:latin typeface="+mn-lt"/>
          <a:ea typeface="+mn-ea"/>
          <a:cs typeface="+mn-cs"/>
        </a:defRPr>
      </a:lvl1pPr>
      <a:lvl2pPr marL="685816" indent="-228605" algn="l" defTabSz="914421"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28" indent="-228605" algn="l" defTabSz="914421"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39" indent="-228605" algn="l" defTabSz="914421"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51" indent="-228605" algn="l" defTabSz="914421"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60" indent="-228605" algn="l" defTabSz="914421"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72" indent="-228605" algn="l" defTabSz="914421"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84" indent="-228605" algn="l" defTabSz="914421"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93" indent="-228605" algn="l" defTabSz="914421"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21" rtl="0" eaLnBrk="1" latinLnBrk="0" hangingPunct="1">
        <a:defRPr sz="1800" kern="1200">
          <a:solidFill>
            <a:schemeClr val="tx1"/>
          </a:solidFill>
          <a:latin typeface="+mn-lt"/>
          <a:ea typeface="+mn-ea"/>
          <a:cs typeface="+mn-cs"/>
        </a:defRPr>
      </a:lvl1pPr>
      <a:lvl2pPr marL="457212" algn="l" defTabSz="914421" rtl="0" eaLnBrk="1" latinLnBrk="0" hangingPunct="1">
        <a:defRPr sz="1800" kern="1200">
          <a:solidFill>
            <a:schemeClr val="tx1"/>
          </a:solidFill>
          <a:latin typeface="+mn-lt"/>
          <a:ea typeface="+mn-ea"/>
          <a:cs typeface="+mn-cs"/>
        </a:defRPr>
      </a:lvl2pPr>
      <a:lvl3pPr marL="914421" algn="l" defTabSz="914421" rtl="0" eaLnBrk="1" latinLnBrk="0" hangingPunct="1">
        <a:defRPr sz="1800" kern="1200">
          <a:solidFill>
            <a:schemeClr val="tx1"/>
          </a:solidFill>
          <a:latin typeface="+mn-lt"/>
          <a:ea typeface="+mn-ea"/>
          <a:cs typeface="+mn-cs"/>
        </a:defRPr>
      </a:lvl3pPr>
      <a:lvl4pPr marL="1371633" algn="l" defTabSz="914421" rtl="0" eaLnBrk="1" latinLnBrk="0" hangingPunct="1">
        <a:defRPr sz="1800" kern="1200">
          <a:solidFill>
            <a:schemeClr val="tx1"/>
          </a:solidFill>
          <a:latin typeface="+mn-lt"/>
          <a:ea typeface="+mn-ea"/>
          <a:cs typeface="+mn-cs"/>
        </a:defRPr>
      </a:lvl4pPr>
      <a:lvl5pPr marL="1828844" algn="l" defTabSz="914421" rtl="0" eaLnBrk="1" latinLnBrk="0" hangingPunct="1">
        <a:defRPr sz="1800" kern="1200">
          <a:solidFill>
            <a:schemeClr val="tx1"/>
          </a:solidFill>
          <a:latin typeface="+mn-lt"/>
          <a:ea typeface="+mn-ea"/>
          <a:cs typeface="+mn-cs"/>
        </a:defRPr>
      </a:lvl5pPr>
      <a:lvl6pPr marL="2286056" algn="l" defTabSz="914421" rtl="0" eaLnBrk="1" latinLnBrk="0" hangingPunct="1">
        <a:defRPr sz="1800" kern="1200">
          <a:solidFill>
            <a:schemeClr val="tx1"/>
          </a:solidFill>
          <a:latin typeface="+mn-lt"/>
          <a:ea typeface="+mn-ea"/>
          <a:cs typeface="+mn-cs"/>
        </a:defRPr>
      </a:lvl6pPr>
      <a:lvl7pPr marL="2743268" algn="l" defTabSz="914421" rtl="0" eaLnBrk="1" latinLnBrk="0" hangingPunct="1">
        <a:defRPr sz="1800" kern="1200">
          <a:solidFill>
            <a:schemeClr val="tx1"/>
          </a:solidFill>
          <a:latin typeface="+mn-lt"/>
          <a:ea typeface="+mn-ea"/>
          <a:cs typeface="+mn-cs"/>
        </a:defRPr>
      </a:lvl7pPr>
      <a:lvl8pPr marL="3200477" algn="l" defTabSz="914421" rtl="0" eaLnBrk="1" latinLnBrk="0" hangingPunct="1">
        <a:defRPr sz="1800" kern="1200">
          <a:solidFill>
            <a:schemeClr val="tx1"/>
          </a:solidFill>
          <a:latin typeface="+mn-lt"/>
          <a:ea typeface="+mn-ea"/>
          <a:cs typeface="+mn-cs"/>
        </a:defRPr>
      </a:lvl8pPr>
      <a:lvl9pPr marL="3657689" algn="l" defTabSz="914421"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3" Type="http://schemas.openxmlformats.org/officeDocument/2006/relationships/image" Target="../media/image12.emf"/><Relationship Id="rId2" Type="http://schemas.openxmlformats.org/officeDocument/2006/relationships/image" Target="../media/image11.emf"/><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3" Type="http://schemas.openxmlformats.org/officeDocument/2006/relationships/image" Target="../media/image12.emf"/><Relationship Id="rId2" Type="http://schemas.openxmlformats.org/officeDocument/2006/relationships/image" Target="../media/image13.emf"/><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42940" y="457202"/>
            <a:ext cx="10972798" cy="5078313"/>
          </a:xfrm>
          <a:prstGeom prst="rect">
            <a:avLst/>
          </a:prstGeom>
        </p:spPr>
        <p:txBody>
          <a:bodyPr wrap="square">
            <a:spAutoFit/>
          </a:bodyPr>
          <a:lstStyle/>
          <a:p>
            <a:pPr algn="ctr"/>
            <a:r>
              <a:rPr lang="en-US" sz="4800" dirty="0">
                <a:solidFill>
                  <a:srgbClr val="FF0000"/>
                </a:solidFill>
                <a:latin typeface="Comic Sans MS" panose="030F0702030302020204" pitchFamily="66" charset="0"/>
                <a:cs typeface="Times New Roman" panose="02020603050405020304" pitchFamily="18" charset="0"/>
              </a:rPr>
              <a:t>Biology and </a:t>
            </a:r>
            <a:r>
              <a:rPr lang="en-US" sz="4800" dirty="0" smtClean="0">
                <a:solidFill>
                  <a:srgbClr val="FF0000"/>
                </a:solidFill>
                <a:latin typeface="Comic Sans MS" panose="030F0702030302020204" pitchFamily="66" charset="0"/>
                <a:cs typeface="Times New Roman" panose="02020603050405020304" pitchFamily="18" charset="0"/>
              </a:rPr>
              <a:t>Chemistry</a:t>
            </a:r>
          </a:p>
          <a:p>
            <a:pPr algn="ctr"/>
            <a:endParaRPr lang="en-US" sz="4800" dirty="0">
              <a:solidFill>
                <a:srgbClr val="FF0000"/>
              </a:solidFill>
              <a:latin typeface="Comic Sans MS" panose="030F0702030302020204" pitchFamily="66" charset="0"/>
              <a:cs typeface="Times New Roman" panose="02020603050405020304" pitchFamily="18" charset="0"/>
            </a:endParaRPr>
          </a:p>
          <a:p>
            <a:pPr algn="just"/>
            <a:r>
              <a:rPr lang="en-US" sz="48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Chemical Biology research uses the tools of chemistry and synthesis to understand biology and disease pathways at the molecular level. </a:t>
            </a:r>
          </a:p>
          <a:p>
            <a:pPr algn="just"/>
            <a:endParaRPr lang="en-US" sz="36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613228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3480" y="44626"/>
            <a:ext cx="11958021" cy="1077474"/>
          </a:xfrm>
          <a:prstGeom prst="rect">
            <a:avLst/>
          </a:prstGeom>
        </p:spPr>
        <p:txBody>
          <a:bodyPr wrap="square">
            <a:spAutoFit/>
          </a:bodyPr>
          <a:lstStyle/>
          <a:p>
            <a:pPr lvl="0" algn="just" rtl="0"/>
            <a:r>
              <a:rPr lang="en-US" sz="3201" dirty="0">
                <a:solidFill>
                  <a:prstClr val="black"/>
                </a:solidFill>
                <a:latin typeface="Times New Roman"/>
              </a:rPr>
              <a:t>Chromatographic methods can be classified according to the types of mobile and stationary phases as follows:</a:t>
            </a:r>
          </a:p>
        </p:txBody>
      </p:sp>
      <p:sp>
        <p:nvSpPr>
          <p:cNvPr id="4" name="Rectangle 3"/>
          <p:cNvSpPr/>
          <p:nvPr/>
        </p:nvSpPr>
        <p:spPr>
          <a:xfrm>
            <a:off x="233981" y="5503783"/>
            <a:ext cx="11958021" cy="1354217"/>
          </a:xfrm>
          <a:prstGeom prst="rect">
            <a:avLst/>
          </a:prstGeom>
        </p:spPr>
        <p:txBody>
          <a:bodyPr wrap="square">
            <a:spAutoFit/>
          </a:bodyPr>
          <a:lstStyle/>
          <a:p>
            <a:pPr algn="l" rtl="0"/>
            <a:r>
              <a:rPr lang="en-US" b="1" dirty="0">
                <a:latin typeface="Times New Roman" pitchFamily="18" charset="0"/>
              </a:rPr>
              <a:t>Where:</a:t>
            </a:r>
          </a:p>
          <a:p>
            <a:pPr lvl="0" algn="l" rtl="0"/>
            <a:r>
              <a:rPr lang="en-US" sz="1600" b="1" dirty="0">
                <a:latin typeface="Times New Roman" pitchFamily="18" charset="0"/>
              </a:rPr>
              <a:t>GSC = gas-solid chromatography                     GLC = gas-liquid chromatography             PC = paper chromatography </a:t>
            </a:r>
          </a:p>
          <a:p>
            <a:pPr lvl="0" algn="l" rtl="0"/>
            <a:r>
              <a:rPr lang="en-US" sz="1600" b="1" dirty="0">
                <a:latin typeface="Times New Roman" pitchFamily="18" charset="0"/>
                <a:cs typeface="+mj-cs"/>
              </a:rPr>
              <a:t>LSC = liquid-solid chromatography                 </a:t>
            </a:r>
            <a:r>
              <a:rPr lang="en-US" sz="1600" b="1" dirty="0">
                <a:latin typeface="Times New Roman" pitchFamily="18" charset="0"/>
              </a:rPr>
              <a:t>IEC = ion-exchange chromatography         TLC = thin-layer chromatography</a:t>
            </a:r>
          </a:p>
          <a:p>
            <a:pPr lvl="0" algn="l" rtl="0"/>
            <a:r>
              <a:rPr lang="en-US" sz="1600" b="1" dirty="0">
                <a:latin typeface="Times New Roman" pitchFamily="18" charset="0"/>
                <a:cs typeface="+mj-cs"/>
              </a:rPr>
              <a:t>BPC = bond-phase chromatography                 </a:t>
            </a:r>
            <a:r>
              <a:rPr lang="en-US" sz="1600" b="1" dirty="0">
                <a:latin typeface="Times New Roman" pitchFamily="18" charset="0"/>
              </a:rPr>
              <a:t>EC = exclusion chromatography                 LLC = liquid-liquid chromatography</a:t>
            </a:r>
          </a:p>
          <a:p>
            <a:pPr lvl="0" algn="l" rtl="0"/>
            <a:r>
              <a:rPr lang="en-US" sz="1600" b="1" dirty="0">
                <a:latin typeface="Times New Roman" pitchFamily="18" charset="0"/>
                <a:cs typeface="+mj-cs"/>
              </a:rPr>
              <a:t>GPC = gel permeation chromatography          </a:t>
            </a:r>
            <a:r>
              <a:rPr lang="en-US" sz="1600" b="1" dirty="0">
                <a:latin typeface="Times New Roman" pitchFamily="18" charset="0"/>
              </a:rPr>
              <a:t>GFC = gel filtration chromatography</a:t>
            </a:r>
          </a:p>
        </p:txBody>
      </p:sp>
      <p:pic>
        <p:nvPicPr>
          <p:cNvPr id="5" name="Picture 4"/>
          <p:cNvPicPr>
            <a:picLocks noChangeAspect="1"/>
          </p:cNvPicPr>
          <p:nvPr/>
        </p:nvPicPr>
        <p:blipFill>
          <a:blip r:embed="rId2"/>
          <a:stretch>
            <a:fillRect/>
          </a:stretch>
        </p:blipFill>
        <p:spPr>
          <a:xfrm>
            <a:off x="1712428" y="1078377"/>
            <a:ext cx="9001125" cy="4591050"/>
          </a:xfrm>
          <a:prstGeom prst="rect">
            <a:avLst/>
          </a:prstGeom>
        </p:spPr>
      </p:pic>
    </p:spTree>
    <p:extLst>
      <p:ext uri="{BB962C8B-B14F-4D97-AF65-F5344CB8AC3E}">
        <p14:creationId xmlns:p14="http://schemas.microsoft.com/office/powerpoint/2010/main" val="12885418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ChangeArrowheads="1"/>
          </p:cNvSpPr>
          <p:nvPr/>
        </p:nvSpPr>
        <p:spPr bwMode="auto">
          <a:xfrm>
            <a:off x="2374902" y="190500"/>
            <a:ext cx="8134349" cy="838200"/>
          </a:xfrm>
          <a:prstGeom prst="rect">
            <a:avLst/>
          </a:prstGeom>
          <a:noFill/>
          <a:ln w="9525">
            <a:noFill/>
            <a:miter lim="800000"/>
            <a:headEnd/>
            <a:tailEnd/>
          </a:ln>
          <a:effectLst/>
        </p:spPr>
        <p:txBody>
          <a:bodyPr lIns="92075" tIns="46038" rIns="92075" bIns="46038" anchor="ctr"/>
          <a:lstStyle/>
          <a:p>
            <a:pPr algn="ctr" eaLnBrk="1">
              <a:defRPr/>
            </a:pPr>
            <a:r>
              <a:rPr kumimoji="1" lang="en-US" altLang="ja-JP" sz="4000" b="1" i="1">
                <a:solidFill>
                  <a:srgbClr val="FC0128"/>
                </a:solidFill>
                <a:effectLst>
                  <a:outerShdw blurRad="38100" dist="38100" dir="2700000" algn="tl">
                    <a:srgbClr val="000000"/>
                  </a:outerShdw>
                </a:effectLst>
              </a:rPr>
              <a:t> </a:t>
            </a:r>
          </a:p>
        </p:txBody>
      </p:sp>
      <p:sp>
        <p:nvSpPr>
          <p:cNvPr id="14368" name="Rectangle 32"/>
          <p:cNvSpPr>
            <a:spLocks noGrp="1" noChangeArrowheads="1"/>
          </p:cNvSpPr>
          <p:nvPr>
            <p:ph type="title"/>
          </p:nvPr>
        </p:nvSpPr>
        <p:spPr>
          <a:xfrm>
            <a:off x="271463" y="38100"/>
            <a:ext cx="11787188" cy="1143001"/>
          </a:xfrm>
        </p:spPr>
        <p:txBody>
          <a:bodyPr>
            <a:noAutofit/>
          </a:bodyPr>
          <a:lstStyle/>
          <a:p>
            <a:pPr algn="just" eaLnBrk="1">
              <a:defRPr/>
            </a:pPr>
            <a:r>
              <a:rPr lang="en-US" altLang="ja-JP" sz="4000" dirty="0">
                <a:latin typeface="Times New Roman" panose="02020603050405020304" pitchFamily="18" charset="0"/>
                <a:cs typeface="Times New Roman" panose="02020603050405020304" pitchFamily="18" charset="0"/>
              </a:rPr>
              <a:t>Separation Process and Chromatogram</a:t>
            </a:r>
            <a:r>
              <a:rPr lang="en-US" altLang="ja-JP" sz="3600" dirty="0">
                <a:latin typeface="Times New Roman" panose="02020603050405020304" pitchFamily="18" charset="0"/>
                <a:cs typeface="Times New Roman" panose="02020603050405020304" pitchFamily="18" charset="0"/>
              </a:rPr>
              <a:t> for Column Chromatography</a:t>
            </a:r>
          </a:p>
        </p:txBody>
      </p:sp>
      <p:pic>
        <p:nvPicPr>
          <p:cNvPr id="2" name="Picture 1"/>
          <p:cNvPicPr>
            <a:picLocks noChangeAspect="1"/>
          </p:cNvPicPr>
          <p:nvPr/>
        </p:nvPicPr>
        <p:blipFill>
          <a:blip r:embed="rId3"/>
          <a:stretch>
            <a:fillRect/>
          </a:stretch>
        </p:blipFill>
        <p:spPr>
          <a:xfrm>
            <a:off x="3382685" y="1028699"/>
            <a:ext cx="7901265" cy="5672138"/>
          </a:xfrm>
          <a:prstGeom prst="rect">
            <a:avLst/>
          </a:prstGeom>
        </p:spPr>
      </p:pic>
    </p:spTree>
    <p:extLst>
      <p:ext uri="{BB962C8B-B14F-4D97-AF65-F5344CB8AC3E}">
        <p14:creationId xmlns:p14="http://schemas.microsoft.com/office/powerpoint/2010/main" val="273875674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0690" name="Rectangle 2"/>
          <p:cNvSpPr>
            <a:spLocks noGrp="1" noChangeArrowheads="1"/>
          </p:cNvSpPr>
          <p:nvPr>
            <p:ph type="title"/>
          </p:nvPr>
        </p:nvSpPr>
        <p:spPr>
          <a:xfrm>
            <a:off x="1062207" y="2"/>
            <a:ext cx="10515600" cy="1325563"/>
          </a:xfrm>
        </p:spPr>
        <p:txBody>
          <a:bodyPr/>
          <a:lstStyle/>
          <a:p>
            <a:pPr eaLnBrk="1">
              <a:defRPr/>
            </a:pPr>
            <a:r>
              <a:rPr lang="en-US" altLang="ja-JP" dirty="0" smtClean="0">
                <a:latin typeface="Times New Roman" panose="02020603050405020304" pitchFamily="18" charset="0"/>
                <a:cs typeface="Times New Roman" panose="02020603050405020304" pitchFamily="18" charset="0"/>
              </a:rPr>
              <a:t>Chromatogram</a:t>
            </a:r>
          </a:p>
        </p:txBody>
      </p:sp>
      <p:pic>
        <p:nvPicPr>
          <p:cNvPr id="2" name="Picture 1"/>
          <p:cNvPicPr>
            <a:picLocks noChangeAspect="1"/>
          </p:cNvPicPr>
          <p:nvPr/>
        </p:nvPicPr>
        <p:blipFill>
          <a:blip r:embed="rId3"/>
          <a:stretch>
            <a:fillRect/>
          </a:stretch>
        </p:blipFill>
        <p:spPr>
          <a:xfrm>
            <a:off x="1062206" y="1419226"/>
            <a:ext cx="10067588" cy="4710113"/>
          </a:xfrm>
          <a:prstGeom prst="rect">
            <a:avLst/>
          </a:prstGeom>
        </p:spPr>
      </p:pic>
    </p:spTree>
    <p:extLst>
      <p:ext uri="{BB962C8B-B14F-4D97-AF65-F5344CB8AC3E}">
        <p14:creationId xmlns:p14="http://schemas.microsoft.com/office/powerpoint/2010/main" val="34706658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ゴシック" panose="020B0609070205080204" pitchFamily="49" charset="-128"/>
              </a:defRPr>
            </a:lvl1pPr>
            <a:lvl2pPr marL="742969" indent="-285757">
              <a:defRPr>
                <a:solidFill>
                  <a:schemeClr val="tx1"/>
                </a:solidFill>
                <a:latin typeface="Arial" panose="020B0604020202020204" pitchFamily="34" charset="0"/>
                <a:ea typeface="ＭＳ ゴシック" panose="020B0609070205080204" pitchFamily="49" charset="-128"/>
              </a:defRPr>
            </a:lvl2pPr>
            <a:lvl3pPr marL="1143028" indent="-228605">
              <a:defRPr>
                <a:solidFill>
                  <a:schemeClr val="tx1"/>
                </a:solidFill>
                <a:latin typeface="Arial" panose="020B0604020202020204" pitchFamily="34" charset="0"/>
                <a:ea typeface="ＭＳ ゴシック" panose="020B0609070205080204" pitchFamily="49" charset="-128"/>
              </a:defRPr>
            </a:lvl3pPr>
            <a:lvl4pPr marL="1600239" indent="-228605">
              <a:defRPr>
                <a:solidFill>
                  <a:schemeClr val="tx1"/>
                </a:solidFill>
                <a:latin typeface="Arial" panose="020B0604020202020204" pitchFamily="34" charset="0"/>
                <a:ea typeface="ＭＳ ゴシック" panose="020B0609070205080204" pitchFamily="49" charset="-128"/>
              </a:defRPr>
            </a:lvl4pPr>
            <a:lvl5pPr marL="2057451" indent="-228605">
              <a:defRPr>
                <a:solidFill>
                  <a:schemeClr val="tx1"/>
                </a:solidFill>
                <a:latin typeface="Arial" panose="020B0604020202020204" pitchFamily="34" charset="0"/>
                <a:ea typeface="ＭＳ ゴシック" panose="020B0609070205080204" pitchFamily="49" charset="-128"/>
              </a:defRPr>
            </a:lvl5pPr>
            <a:lvl6pPr marL="2514660" indent="-228605" eaLnBrk="0" fontAlgn="base" hangingPunct="0">
              <a:spcBef>
                <a:spcPct val="0"/>
              </a:spcBef>
              <a:spcAft>
                <a:spcPct val="0"/>
              </a:spcAft>
              <a:defRPr>
                <a:solidFill>
                  <a:schemeClr val="tx1"/>
                </a:solidFill>
                <a:latin typeface="Arial" panose="020B0604020202020204" pitchFamily="34" charset="0"/>
                <a:ea typeface="ＭＳ ゴシック" panose="020B0609070205080204" pitchFamily="49" charset="-128"/>
              </a:defRPr>
            </a:lvl6pPr>
            <a:lvl7pPr marL="2971872" indent="-228605" eaLnBrk="0" fontAlgn="base" hangingPunct="0">
              <a:spcBef>
                <a:spcPct val="0"/>
              </a:spcBef>
              <a:spcAft>
                <a:spcPct val="0"/>
              </a:spcAft>
              <a:defRPr>
                <a:solidFill>
                  <a:schemeClr val="tx1"/>
                </a:solidFill>
                <a:latin typeface="Arial" panose="020B0604020202020204" pitchFamily="34" charset="0"/>
                <a:ea typeface="ＭＳ ゴシック" panose="020B0609070205080204" pitchFamily="49" charset="-128"/>
              </a:defRPr>
            </a:lvl7pPr>
            <a:lvl8pPr marL="3429084" indent="-228605" eaLnBrk="0" fontAlgn="base" hangingPunct="0">
              <a:spcBef>
                <a:spcPct val="0"/>
              </a:spcBef>
              <a:spcAft>
                <a:spcPct val="0"/>
              </a:spcAft>
              <a:defRPr>
                <a:solidFill>
                  <a:schemeClr val="tx1"/>
                </a:solidFill>
                <a:latin typeface="Arial" panose="020B0604020202020204" pitchFamily="34" charset="0"/>
                <a:ea typeface="ＭＳ ゴシック" panose="020B0609070205080204" pitchFamily="49" charset="-128"/>
              </a:defRPr>
            </a:lvl8pPr>
            <a:lvl9pPr marL="3886293" indent="-228605" eaLnBrk="0" fontAlgn="base" hangingPunct="0">
              <a:spcBef>
                <a:spcPct val="0"/>
              </a:spcBef>
              <a:spcAft>
                <a:spcPct val="0"/>
              </a:spcAft>
              <a:defRPr>
                <a:solidFill>
                  <a:schemeClr val="tx1"/>
                </a:solidFill>
                <a:latin typeface="Arial" panose="020B0604020202020204" pitchFamily="34" charset="0"/>
                <a:ea typeface="ＭＳ ゴシック" panose="020B0609070205080204" pitchFamily="49" charset="-128"/>
              </a:defRPr>
            </a:lvl9pPr>
          </a:lstStyle>
          <a:p>
            <a:fld id="{87461B4A-AA2E-455A-854C-B9F0B4651CE1}" type="slidenum">
              <a:rPr lang="en-US" altLang="ja-JP">
                <a:solidFill>
                  <a:srgbClr val="000000"/>
                </a:solidFill>
                <a:ea typeface="MS Mincho" panose="02020609040205080304" pitchFamily="49" charset="-128"/>
              </a:rPr>
              <a:pPr/>
              <a:t>13</a:t>
            </a:fld>
            <a:endParaRPr lang="en-US" altLang="ja-JP">
              <a:solidFill>
                <a:srgbClr val="000000"/>
              </a:solidFill>
              <a:ea typeface="MS Mincho" panose="02020609040205080304" pitchFamily="49" charset="-128"/>
            </a:endParaRPr>
          </a:p>
        </p:txBody>
      </p:sp>
      <p:sp>
        <p:nvSpPr>
          <p:cNvPr id="320520" name="Rectangle 8"/>
          <p:cNvSpPr>
            <a:spLocks noGrp="1" noChangeArrowheads="1"/>
          </p:cNvSpPr>
          <p:nvPr>
            <p:ph type="title"/>
          </p:nvPr>
        </p:nvSpPr>
        <p:spPr>
          <a:xfrm>
            <a:off x="135733" y="2"/>
            <a:ext cx="12056269" cy="1325563"/>
          </a:xfrm>
        </p:spPr>
        <p:txBody>
          <a:bodyPr/>
          <a:lstStyle/>
          <a:p>
            <a:pPr eaLnBrk="1">
              <a:defRPr/>
            </a:pPr>
            <a:r>
              <a:rPr lang="en-US" altLang="ja-JP" sz="3001" dirty="0">
                <a:latin typeface="Times New Roman" panose="02020603050405020304" pitchFamily="18" charset="0"/>
                <a:cs typeface="Times New Roman" panose="02020603050405020304" pitchFamily="18" charset="0"/>
              </a:rPr>
              <a:t>From Liquid Chromatography to High Performance Liquid Chromatography</a:t>
            </a:r>
          </a:p>
        </p:txBody>
      </p:sp>
      <p:sp>
        <p:nvSpPr>
          <p:cNvPr id="35844" name="Rectangle 9"/>
          <p:cNvSpPr>
            <a:spLocks noGrp="1" noChangeArrowheads="1"/>
          </p:cNvSpPr>
          <p:nvPr>
            <p:ph type="body" idx="1"/>
          </p:nvPr>
        </p:nvSpPr>
        <p:spPr>
          <a:xfrm>
            <a:off x="1028701" y="1057276"/>
            <a:ext cx="10601325" cy="5443538"/>
          </a:xfrm>
        </p:spPr>
        <p:txBody>
          <a:bodyPr>
            <a:normAutofit/>
          </a:bodyPr>
          <a:lstStyle/>
          <a:p>
            <a:pPr>
              <a:tabLst>
                <a:tab pos="809645" algn="l"/>
              </a:tabLst>
            </a:pPr>
            <a:r>
              <a:rPr lang="en-US" altLang="ja-JP" sz="3600" dirty="0" smtClean="0">
                <a:latin typeface="Times New Roman" panose="02020603050405020304" pitchFamily="18" charset="0"/>
                <a:cs typeface="Times New Roman" panose="02020603050405020304" pitchFamily="18" charset="0"/>
              </a:rPr>
              <a:t>  Higher </a:t>
            </a:r>
            <a:r>
              <a:rPr lang="en-US" altLang="ja-JP" sz="3600" dirty="0">
                <a:latin typeface="Times New Roman" panose="02020603050405020304" pitchFamily="18" charset="0"/>
                <a:cs typeface="Times New Roman" panose="02020603050405020304" pitchFamily="18" charset="0"/>
              </a:rPr>
              <a:t>degree of separation!</a:t>
            </a:r>
            <a:br>
              <a:rPr lang="en-US" altLang="ja-JP" sz="3600" dirty="0">
                <a:latin typeface="Times New Roman" panose="02020603050405020304" pitchFamily="18" charset="0"/>
                <a:cs typeface="Times New Roman" panose="02020603050405020304" pitchFamily="18" charset="0"/>
              </a:rPr>
            </a:br>
            <a:r>
              <a:rPr lang="en-US" altLang="ja-JP" sz="3600" dirty="0">
                <a:latin typeface="Times New Roman" panose="02020603050405020304" pitchFamily="18" charset="0"/>
                <a:cs typeface="Times New Roman" panose="02020603050405020304" pitchFamily="18" charset="0"/>
                <a:sym typeface="Symbol" panose="05050102010706020507" pitchFamily="18" charset="2"/>
              </a:rPr>
              <a:t>	</a:t>
            </a:r>
            <a:r>
              <a:rPr lang="en-US" altLang="ja-JP" sz="3600" dirty="0">
                <a:latin typeface="Times New Roman" panose="02020603050405020304" pitchFamily="18" charset="0"/>
                <a:cs typeface="Times New Roman" panose="02020603050405020304" pitchFamily="18" charset="0"/>
              </a:rPr>
              <a:t>Refinement of packing material (3 to 10 µm)</a:t>
            </a:r>
          </a:p>
          <a:p>
            <a:pPr>
              <a:tabLst>
                <a:tab pos="809645" algn="l"/>
              </a:tabLst>
            </a:pPr>
            <a:r>
              <a:rPr lang="en-US" altLang="ja-JP" sz="3600" dirty="0" smtClean="0">
                <a:latin typeface="Times New Roman" panose="02020603050405020304" pitchFamily="18" charset="0"/>
                <a:cs typeface="Times New Roman" panose="02020603050405020304" pitchFamily="18" charset="0"/>
              </a:rPr>
              <a:t>  Reduction </a:t>
            </a:r>
            <a:r>
              <a:rPr lang="en-US" altLang="ja-JP" sz="3600" dirty="0">
                <a:latin typeface="Times New Roman" panose="02020603050405020304" pitchFamily="18" charset="0"/>
                <a:cs typeface="Times New Roman" panose="02020603050405020304" pitchFamily="18" charset="0"/>
              </a:rPr>
              <a:t>of analysis time!</a:t>
            </a:r>
            <a:br>
              <a:rPr lang="en-US" altLang="ja-JP" sz="3600" dirty="0">
                <a:latin typeface="Times New Roman" panose="02020603050405020304" pitchFamily="18" charset="0"/>
                <a:cs typeface="Times New Roman" panose="02020603050405020304" pitchFamily="18" charset="0"/>
              </a:rPr>
            </a:br>
            <a:r>
              <a:rPr lang="en-US" altLang="ja-JP" sz="3600" dirty="0">
                <a:latin typeface="Times New Roman" panose="02020603050405020304" pitchFamily="18" charset="0"/>
                <a:cs typeface="Times New Roman" panose="02020603050405020304" pitchFamily="18" charset="0"/>
                <a:sym typeface="Symbol" panose="05050102010706020507" pitchFamily="18" charset="2"/>
              </a:rPr>
              <a:t> </a:t>
            </a:r>
            <a:r>
              <a:rPr lang="en-US" altLang="ja-JP" sz="3600" dirty="0">
                <a:latin typeface="Times New Roman" panose="02020603050405020304" pitchFamily="18" charset="0"/>
                <a:cs typeface="Times New Roman" panose="02020603050405020304" pitchFamily="18" charset="0"/>
              </a:rPr>
              <a:t>Delivery of eluent by pump</a:t>
            </a:r>
            <a:br>
              <a:rPr lang="en-US" altLang="ja-JP" sz="3600" dirty="0">
                <a:latin typeface="Times New Roman" panose="02020603050405020304" pitchFamily="18" charset="0"/>
                <a:cs typeface="Times New Roman" panose="02020603050405020304" pitchFamily="18" charset="0"/>
              </a:rPr>
            </a:br>
            <a:r>
              <a:rPr lang="en-US" altLang="ja-JP" sz="3600" dirty="0">
                <a:latin typeface="Times New Roman" panose="02020603050405020304" pitchFamily="18" charset="0"/>
                <a:cs typeface="Times New Roman" panose="02020603050405020304" pitchFamily="18" charset="0"/>
                <a:sym typeface="Symbol" panose="05050102010706020507" pitchFamily="18" charset="2"/>
              </a:rPr>
              <a:t> </a:t>
            </a:r>
            <a:r>
              <a:rPr lang="en-US" altLang="ja-JP" sz="3600" dirty="0">
                <a:latin typeface="Times New Roman" panose="02020603050405020304" pitchFamily="18" charset="0"/>
                <a:cs typeface="Times New Roman" panose="02020603050405020304" pitchFamily="18" charset="0"/>
              </a:rPr>
              <a:t>Demand for special equipment that can withstand</a:t>
            </a:r>
          </a:p>
          <a:p>
            <a:pPr marL="0" indent="0">
              <a:buNone/>
              <a:tabLst>
                <a:tab pos="809645" algn="l"/>
              </a:tabLst>
            </a:pPr>
            <a:r>
              <a:rPr lang="en-US" altLang="ja-JP" sz="3600" dirty="0">
                <a:latin typeface="Times New Roman" panose="02020603050405020304" pitchFamily="18" charset="0"/>
                <a:cs typeface="Times New Roman" panose="02020603050405020304" pitchFamily="18" charset="0"/>
              </a:rPr>
              <a:t>       high pressures </a:t>
            </a:r>
          </a:p>
          <a:p>
            <a:pPr>
              <a:tabLst>
                <a:tab pos="809645" algn="l"/>
              </a:tabLst>
            </a:pPr>
            <a:endParaRPr lang="en-US" altLang="ja-JP" sz="3600" dirty="0">
              <a:latin typeface="Times New Roman" panose="02020603050405020304" pitchFamily="18" charset="0"/>
              <a:cs typeface="Times New Roman" panose="02020603050405020304" pitchFamily="18" charset="0"/>
            </a:endParaRPr>
          </a:p>
          <a:p>
            <a:pPr>
              <a:buNone/>
              <a:tabLst>
                <a:tab pos="809645" algn="l"/>
              </a:tabLst>
            </a:pPr>
            <a:endParaRPr lang="en-US" altLang="ja-JP" sz="3201" dirty="0">
              <a:latin typeface="Times New Roman" panose="02020603050405020304" pitchFamily="18" charset="0"/>
              <a:cs typeface="Times New Roman" panose="02020603050405020304" pitchFamily="18" charset="0"/>
            </a:endParaRPr>
          </a:p>
          <a:p>
            <a:pPr>
              <a:buNone/>
              <a:tabLst>
                <a:tab pos="809645" algn="l"/>
              </a:tabLst>
            </a:pPr>
            <a:r>
              <a:rPr lang="en-US" altLang="ja-JP" sz="3201" dirty="0">
                <a:latin typeface="Times New Roman" panose="02020603050405020304" pitchFamily="18" charset="0"/>
                <a:cs typeface="Times New Roman" panose="02020603050405020304" pitchFamily="18" charset="0"/>
              </a:rPr>
              <a:t>The arrival of</a:t>
            </a:r>
            <a:r>
              <a:rPr lang="en-US" altLang="ja-JP" sz="3201" dirty="0">
                <a:solidFill>
                  <a:srgbClr val="FF0000"/>
                </a:solidFill>
                <a:latin typeface="Times New Roman" panose="02020603050405020304" pitchFamily="18" charset="0"/>
                <a:cs typeface="Times New Roman" panose="02020603050405020304" pitchFamily="18" charset="0"/>
              </a:rPr>
              <a:t> high performance liquid chromatography</a:t>
            </a:r>
            <a:r>
              <a:rPr lang="en-US" altLang="ja-JP" sz="3201" dirty="0">
                <a:latin typeface="Times New Roman" panose="02020603050405020304" pitchFamily="18" charset="0"/>
                <a:cs typeface="Times New Roman" panose="02020603050405020304" pitchFamily="18" charset="0"/>
              </a:rPr>
              <a:t>!</a:t>
            </a:r>
          </a:p>
        </p:txBody>
      </p:sp>
      <p:sp>
        <p:nvSpPr>
          <p:cNvPr id="35845" name="AutoShape 10"/>
          <p:cNvSpPr>
            <a:spLocks noChangeArrowheads="1"/>
          </p:cNvSpPr>
          <p:nvPr/>
        </p:nvSpPr>
        <p:spPr bwMode="auto">
          <a:xfrm>
            <a:off x="5105402" y="4705351"/>
            <a:ext cx="1371601" cy="609601"/>
          </a:xfrm>
          <a:prstGeom prst="downArrow">
            <a:avLst>
              <a:gd name="adj1" fmla="val 50000"/>
              <a:gd name="adj2" fmla="val 42185"/>
            </a:avLst>
          </a:prstGeom>
          <a:solidFill>
            <a:schemeClr val="accent1"/>
          </a:solidFill>
          <a:ln w="19050">
            <a:solidFill>
              <a:schemeClr val="tx1"/>
            </a:solidFill>
            <a:miter lim="800000"/>
            <a:headEnd type="none" w="sm" len="sm"/>
            <a:tailEnd type="none" w="lg" len="lg"/>
          </a:ln>
        </p:spPr>
        <p:txBody>
          <a:bodyPr vert="eaVert" wrap="none" anchor="ctr"/>
          <a:lstStyle>
            <a:lvl1pPr>
              <a:defRPr>
                <a:solidFill>
                  <a:schemeClr val="tx1"/>
                </a:solidFill>
                <a:latin typeface="Arial" panose="020B0604020202020204" pitchFamily="34" charset="0"/>
                <a:ea typeface="ＭＳ ゴシック" panose="020B0609070205080204" pitchFamily="49" charset="-128"/>
              </a:defRPr>
            </a:lvl1pPr>
            <a:lvl2pPr marL="742950" indent="-285750">
              <a:defRPr>
                <a:solidFill>
                  <a:schemeClr val="tx1"/>
                </a:solidFill>
                <a:latin typeface="Arial" panose="020B0604020202020204" pitchFamily="34" charset="0"/>
                <a:ea typeface="ＭＳ ゴシック" panose="020B0609070205080204" pitchFamily="49" charset="-128"/>
              </a:defRPr>
            </a:lvl2pPr>
            <a:lvl3pPr marL="1143000" indent="-228600">
              <a:defRPr>
                <a:solidFill>
                  <a:schemeClr val="tx1"/>
                </a:solidFill>
                <a:latin typeface="Arial" panose="020B0604020202020204" pitchFamily="34" charset="0"/>
                <a:ea typeface="ＭＳ ゴシック" panose="020B0609070205080204" pitchFamily="49" charset="-128"/>
              </a:defRPr>
            </a:lvl3pPr>
            <a:lvl4pPr marL="1600200" indent="-228600">
              <a:defRPr>
                <a:solidFill>
                  <a:schemeClr val="tx1"/>
                </a:solidFill>
                <a:latin typeface="Arial" panose="020B0604020202020204" pitchFamily="34" charset="0"/>
                <a:ea typeface="ＭＳ ゴシック" panose="020B0609070205080204" pitchFamily="49" charset="-128"/>
              </a:defRPr>
            </a:lvl4pPr>
            <a:lvl5pPr marL="2057400" indent="-228600">
              <a:defRPr>
                <a:solidFill>
                  <a:schemeClr val="tx1"/>
                </a:solidFill>
                <a:latin typeface="Arial" panose="020B0604020202020204" pitchFamily="34" charset="0"/>
                <a:ea typeface="ＭＳ ゴシック" panose="020B0609070205080204" pitchFamily="49"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ゴシック" panose="020B0609070205080204" pitchFamily="49"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ゴシック" panose="020B0609070205080204" pitchFamily="49"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ゴシック" panose="020B0609070205080204" pitchFamily="49"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ゴシック" panose="020B0609070205080204" pitchFamily="49" charset="-128"/>
              </a:defRPr>
            </a:lvl9pPr>
          </a:lstStyle>
          <a:p>
            <a:endParaRPr lang="en-US" altLang="en-US"/>
          </a:p>
        </p:txBody>
      </p:sp>
    </p:spTree>
    <p:extLst>
      <p:ext uri="{BB962C8B-B14F-4D97-AF65-F5344CB8AC3E}">
        <p14:creationId xmlns:p14="http://schemas.microsoft.com/office/powerpoint/2010/main" val="416790307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2"/>
            <a:ext cx="11715749" cy="7011150"/>
          </a:xfrm>
          <a:prstGeom prst="rect">
            <a:avLst/>
          </a:prstGeom>
        </p:spPr>
        <p:txBody>
          <a:bodyPr wrap="square">
            <a:spAutoFit/>
          </a:bodyPr>
          <a:lstStyle/>
          <a:p>
            <a:pPr algn="ctr">
              <a:lnSpc>
                <a:spcPct val="90000"/>
              </a:lnSpc>
            </a:pPr>
            <a:r>
              <a:rPr lang="en-US" altLang="ja-JP" sz="4000" dirty="0">
                <a:latin typeface="Times New Roman" panose="02020603050405020304" pitchFamily="18" charset="0"/>
                <a:cs typeface="Times New Roman" panose="02020603050405020304" pitchFamily="18" charset="0"/>
              </a:rPr>
              <a:t>Advantages of HPLC</a:t>
            </a:r>
          </a:p>
          <a:p>
            <a:pPr marL="571514" indent="-571514" algn="just">
              <a:lnSpc>
                <a:spcPct val="90000"/>
              </a:lnSpc>
              <a:spcBef>
                <a:spcPts val="2000"/>
              </a:spcBef>
              <a:buFont typeface="Arial" panose="020B0604020202020204" pitchFamily="34" charset="0"/>
              <a:buChar char="•"/>
            </a:pPr>
            <a:r>
              <a:rPr lang="en-US" altLang="ja-JP" sz="3800" dirty="0" smtClean="0">
                <a:solidFill>
                  <a:prstClr val="black"/>
                </a:solidFill>
                <a:latin typeface="Times New Roman" panose="02020603050405020304" pitchFamily="18" charset="0"/>
                <a:cs typeface="Times New Roman" panose="02020603050405020304" pitchFamily="18" charset="0"/>
              </a:rPr>
              <a:t>High </a:t>
            </a:r>
            <a:r>
              <a:rPr lang="en-US" altLang="ja-JP" sz="3800" dirty="0">
                <a:solidFill>
                  <a:prstClr val="black"/>
                </a:solidFill>
                <a:latin typeface="Times New Roman" panose="02020603050405020304" pitchFamily="18" charset="0"/>
                <a:cs typeface="Times New Roman" panose="02020603050405020304" pitchFamily="18" charset="0"/>
              </a:rPr>
              <a:t>separation capacity, enabling the batch analysis of multiple components.</a:t>
            </a:r>
          </a:p>
          <a:p>
            <a:pPr marL="571514" indent="-571514" algn="just">
              <a:lnSpc>
                <a:spcPct val="90000"/>
              </a:lnSpc>
              <a:spcBef>
                <a:spcPts val="2400"/>
              </a:spcBef>
              <a:buFont typeface="Arial" panose="020B0604020202020204" pitchFamily="34" charset="0"/>
              <a:buChar char="•"/>
            </a:pPr>
            <a:r>
              <a:rPr lang="en-US" altLang="ja-JP" sz="3800" dirty="0">
                <a:solidFill>
                  <a:prstClr val="black"/>
                </a:solidFill>
                <a:latin typeface="Times New Roman" panose="02020603050405020304" pitchFamily="18" charset="0"/>
                <a:cs typeface="Times New Roman" panose="02020603050405020304" pitchFamily="18" charset="0"/>
              </a:rPr>
              <a:t>Superior quantitative capability and reproducibility.</a:t>
            </a:r>
          </a:p>
          <a:p>
            <a:pPr marL="571514" indent="-571514" algn="just">
              <a:lnSpc>
                <a:spcPct val="90000"/>
              </a:lnSpc>
              <a:spcBef>
                <a:spcPts val="2400"/>
              </a:spcBef>
              <a:buFont typeface="Arial" panose="020B0604020202020204" pitchFamily="34" charset="0"/>
              <a:buChar char="•"/>
            </a:pPr>
            <a:r>
              <a:rPr lang="en-US" altLang="ja-JP" sz="3800" dirty="0">
                <a:solidFill>
                  <a:prstClr val="black"/>
                </a:solidFill>
                <a:latin typeface="Times New Roman" panose="02020603050405020304" pitchFamily="18" charset="0"/>
                <a:cs typeface="Times New Roman" panose="02020603050405020304" pitchFamily="18" charset="0"/>
              </a:rPr>
              <a:t>Moderate analytical conditions.</a:t>
            </a:r>
          </a:p>
          <a:p>
            <a:pPr marL="571514" lvl="1" indent="-571514" algn="just">
              <a:lnSpc>
                <a:spcPct val="90000"/>
              </a:lnSpc>
              <a:spcBef>
                <a:spcPts val="2400"/>
              </a:spcBef>
              <a:buFont typeface="Arial" panose="020B0604020202020204" pitchFamily="34" charset="0"/>
              <a:buChar char="•"/>
            </a:pPr>
            <a:r>
              <a:rPr lang="en-US" altLang="ja-JP" sz="3800" dirty="0">
                <a:solidFill>
                  <a:prstClr val="black"/>
                </a:solidFill>
                <a:latin typeface="Times New Roman" panose="02020603050405020304" pitchFamily="18" charset="0"/>
                <a:cs typeface="Times New Roman" panose="02020603050405020304" pitchFamily="18" charset="0"/>
              </a:rPr>
              <a:t>Unlike GC, the sample does not need to be vaporized.</a:t>
            </a:r>
          </a:p>
          <a:p>
            <a:pPr marL="571514" indent="-571514" algn="just">
              <a:lnSpc>
                <a:spcPct val="90000"/>
              </a:lnSpc>
              <a:spcBef>
                <a:spcPts val="2400"/>
              </a:spcBef>
              <a:buFont typeface="Arial" panose="020B0604020202020204" pitchFamily="34" charset="0"/>
              <a:buChar char="•"/>
            </a:pPr>
            <a:r>
              <a:rPr lang="en-US" altLang="ja-JP" sz="3800" dirty="0">
                <a:solidFill>
                  <a:prstClr val="black"/>
                </a:solidFill>
                <a:latin typeface="Times New Roman" panose="02020603050405020304" pitchFamily="18" charset="0"/>
                <a:cs typeface="Times New Roman" panose="02020603050405020304" pitchFamily="18" charset="0"/>
              </a:rPr>
              <a:t>Generally high sensitivity.</a:t>
            </a:r>
          </a:p>
          <a:p>
            <a:pPr marL="571514" indent="-571514" algn="just">
              <a:lnSpc>
                <a:spcPct val="90000"/>
              </a:lnSpc>
              <a:spcBef>
                <a:spcPts val="2400"/>
              </a:spcBef>
              <a:buFont typeface="Arial" panose="020B0604020202020204" pitchFamily="34" charset="0"/>
              <a:buChar char="•"/>
            </a:pPr>
            <a:r>
              <a:rPr lang="en-US" altLang="ja-JP" sz="3800" dirty="0">
                <a:solidFill>
                  <a:prstClr val="black"/>
                </a:solidFill>
                <a:latin typeface="Times New Roman" panose="02020603050405020304" pitchFamily="18" charset="0"/>
                <a:cs typeface="Times New Roman" panose="02020603050405020304" pitchFamily="18" charset="0"/>
              </a:rPr>
              <a:t>Low sample consumption.</a:t>
            </a:r>
          </a:p>
          <a:p>
            <a:pPr marL="571514" indent="-571514" algn="just">
              <a:lnSpc>
                <a:spcPct val="90000"/>
              </a:lnSpc>
              <a:spcBef>
                <a:spcPts val="2400"/>
              </a:spcBef>
              <a:buFont typeface="Arial" panose="020B0604020202020204" pitchFamily="34" charset="0"/>
              <a:buChar char="•"/>
            </a:pPr>
            <a:r>
              <a:rPr lang="en-US" altLang="ja-JP" sz="3800" dirty="0">
                <a:solidFill>
                  <a:prstClr val="black"/>
                </a:solidFill>
                <a:latin typeface="Times New Roman" panose="02020603050405020304" pitchFamily="18" charset="0"/>
                <a:cs typeface="Times New Roman" panose="02020603050405020304" pitchFamily="18" charset="0"/>
              </a:rPr>
              <a:t>Easy preparative separation and purification of samples.</a:t>
            </a:r>
          </a:p>
        </p:txBody>
      </p:sp>
    </p:spTree>
    <p:extLst>
      <p:ext uri="{BB962C8B-B14F-4D97-AF65-F5344CB8AC3E}">
        <p14:creationId xmlns:p14="http://schemas.microsoft.com/office/powerpoint/2010/main" val="418744755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6" name="Rectangle 6"/>
          <p:cNvSpPr>
            <a:spLocks noGrp="1" noChangeArrowheads="1"/>
          </p:cNvSpPr>
          <p:nvPr>
            <p:ph type="title"/>
          </p:nvPr>
        </p:nvSpPr>
        <p:spPr>
          <a:xfrm>
            <a:off x="442914" y="84138"/>
            <a:ext cx="11572874" cy="1325563"/>
          </a:xfrm>
        </p:spPr>
        <p:txBody>
          <a:bodyPr/>
          <a:lstStyle/>
          <a:p>
            <a:pPr algn="ctr" eaLnBrk="1">
              <a:defRPr/>
            </a:pPr>
            <a:r>
              <a:rPr lang="en-US" altLang="ja-JP" dirty="0" smtClean="0">
                <a:latin typeface="Times New Roman" panose="02020603050405020304" pitchFamily="18" charset="0"/>
                <a:cs typeface="Times New Roman" panose="02020603050405020304" pitchFamily="18" charset="0"/>
              </a:rPr>
              <a:t>Fields in Which High Performance Liquid Chromatography Is Used</a:t>
            </a:r>
          </a:p>
        </p:txBody>
      </p:sp>
      <p:sp>
        <p:nvSpPr>
          <p:cNvPr id="38916" name="Rectangle 7"/>
          <p:cNvSpPr>
            <a:spLocks noGrp="1" noChangeArrowheads="1"/>
          </p:cNvSpPr>
          <p:nvPr>
            <p:ph type="body" sz="half" idx="1"/>
          </p:nvPr>
        </p:nvSpPr>
        <p:spPr>
          <a:xfrm>
            <a:off x="0" y="1858962"/>
            <a:ext cx="6389004" cy="4114800"/>
          </a:xfrm>
        </p:spPr>
        <p:txBody>
          <a:bodyPr>
            <a:noAutofit/>
          </a:bodyPr>
          <a:lstStyle/>
          <a:p>
            <a:pPr eaLnBrk="1"/>
            <a:r>
              <a:rPr lang="en-US" altLang="ja-JP" sz="3600" dirty="0">
                <a:latin typeface="Times New Roman" panose="02020603050405020304" pitchFamily="18" charset="0"/>
                <a:cs typeface="Times New Roman" panose="02020603050405020304" pitchFamily="18" charset="0"/>
              </a:rPr>
              <a:t>Biogenic substances</a:t>
            </a:r>
          </a:p>
          <a:p>
            <a:pPr lvl="1" eaLnBrk="1"/>
            <a:r>
              <a:rPr lang="en-US" altLang="ja-JP" sz="3201" dirty="0">
                <a:latin typeface="Times New Roman" panose="02020603050405020304" pitchFamily="18" charset="0"/>
                <a:cs typeface="Times New Roman" panose="02020603050405020304" pitchFamily="18" charset="0"/>
              </a:rPr>
              <a:t>Sugars, lipids, nucleic acids, amino acids, proteins, peptides, steroids, amines, etc.</a:t>
            </a:r>
          </a:p>
          <a:p>
            <a:pPr eaLnBrk="1"/>
            <a:r>
              <a:rPr lang="en-US" altLang="ja-JP" sz="3600" dirty="0">
                <a:latin typeface="Times New Roman" panose="02020603050405020304" pitchFamily="18" charset="0"/>
                <a:cs typeface="Times New Roman" panose="02020603050405020304" pitchFamily="18" charset="0"/>
              </a:rPr>
              <a:t>Medical products</a:t>
            </a:r>
          </a:p>
          <a:p>
            <a:pPr lvl="1" eaLnBrk="1"/>
            <a:r>
              <a:rPr lang="en-US" altLang="ja-JP" sz="3201" dirty="0">
                <a:latin typeface="Times New Roman" panose="02020603050405020304" pitchFamily="18" charset="0"/>
                <a:cs typeface="Times New Roman" panose="02020603050405020304" pitchFamily="18" charset="0"/>
              </a:rPr>
              <a:t>Drugs, antibiotics, etc.</a:t>
            </a:r>
          </a:p>
          <a:p>
            <a:pPr marL="228605" lvl="1"/>
            <a:r>
              <a:rPr lang="en-US" altLang="ja-JP" sz="3600" dirty="0">
                <a:latin typeface="Times New Roman" panose="02020603050405020304" pitchFamily="18" charset="0"/>
                <a:cs typeface="Times New Roman" panose="02020603050405020304" pitchFamily="18" charset="0"/>
              </a:rPr>
              <a:t>Natural products</a:t>
            </a:r>
          </a:p>
          <a:p>
            <a:pPr lvl="1"/>
            <a:r>
              <a:rPr lang="en-US" altLang="ja-JP" sz="3201" dirty="0">
                <a:latin typeface="Times New Roman" panose="02020603050405020304" pitchFamily="18" charset="0"/>
                <a:cs typeface="Times New Roman" panose="02020603050405020304" pitchFamily="18" charset="0"/>
              </a:rPr>
              <a:t>	 alkaloid, terpenoid, </a:t>
            </a:r>
          </a:p>
          <a:p>
            <a:pPr lvl="1"/>
            <a:r>
              <a:rPr lang="en-US" altLang="ja-JP" sz="3201" dirty="0" err="1">
                <a:latin typeface="Times New Roman" panose="02020603050405020304" pitchFamily="18" charset="0"/>
                <a:cs typeface="Times New Roman" panose="02020603050405020304" pitchFamily="18" charset="0"/>
              </a:rPr>
              <a:t>phenylpropanoid</a:t>
            </a:r>
            <a:r>
              <a:rPr lang="en-US" altLang="ja-JP" sz="3201" dirty="0">
                <a:latin typeface="Times New Roman" panose="02020603050405020304" pitchFamily="18" charset="0"/>
                <a:cs typeface="Times New Roman" panose="02020603050405020304" pitchFamily="18" charset="0"/>
              </a:rPr>
              <a:t>, polyketide, etc.</a:t>
            </a:r>
          </a:p>
        </p:txBody>
      </p:sp>
      <p:sp>
        <p:nvSpPr>
          <p:cNvPr id="38917" name="Rectangle 8"/>
          <p:cNvSpPr>
            <a:spLocks noGrp="1" noChangeArrowheads="1"/>
          </p:cNvSpPr>
          <p:nvPr>
            <p:ph type="body" sz="half" idx="2"/>
          </p:nvPr>
        </p:nvSpPr>
        <p:spPr>
          <a:xfrm>
            <a:off x="6310312" y="1822452"/>
            <a:ext cx="5881688" cy="4351337"/>
          </a:xfrm>
        </p:spPr>
        <p:txBody>
          <a:bodyPr>
            <a:normAutofit/>
          </a:bodyPr>
          <a:lstStyle/>
          <a:p>
            <a:pPr eaLnBrk="1">
              <a:lnSpc>
                <a:spcPct val="90000"/>
              </a:lnSpc>
            </a:pPr>
            <a:r>
              <a:rPr lang="en-US" altLang="ja-JP" sz="3201" dirty="0">
                <a:latin typeface="Times New Roman" panose="02020603050405020304" pitchFamily="18" charset="0"/>
                <a:cs typeface="Times New Roman" panose="02020603050405020304" pitchFamily="18" charset="0"/>
              </a:rPr>
              <a:t>Food products</a:t>
            </a:r>
          </a:p>
          <a:p>
            <a:pPr lvl="1" eaLnBrk="1">
              <a:lnSpc>
                <a:spcPct val="90000"/>
              </a:lnSpc>
            </a:pPr>
            <a:r>
              <a:rPr lang="en-US" altLang="ja-JP" sz="2799" dirty="0">
                <a:latin typeface="Times New Roman" panose="02020603050405020304" pitchFamily="18" charset="0"/>
                <a:cs typeface="Times New Roman" panose="02020603050405020304" pitchFamily="18" charset="0"/>
              </a:rPr>
              <a:t>Vitamins, food additives, sugars, organic acids, amino acids, etc.</a:t>
            </a:r>
          </a:p>
          <a:p>
            <a:pPr eaLnBrk="1">
              <a:lnSpc>
                <a:spcPct val="90000"/>
              </a:lnSpc>
            </a:pPr>
            <a:r>
              <a:rPr lang="en-US" altLang="ja-JP" sz="3201" dirty="0">
                <a:latin typeface="Times New Roman" panose="02020603050405020304" pitchFamily="18" charset="0"/>
                <a:cs typeface="Times New Roman" panose="02020603050405020304" pitchFamily="18" charset="0"/>
              </a:rPr>
              <a:t>Environmental samples</a:t>
            </a:r>
          </a:p>
          <a:p>
            <a:pPr lvl="1" eaLnBrk="1">
              <a:lnSpc>
                <a:spcPct val="90000"/>
              </a:lnSpc>
            </a:pPr>
            <a:r>
              <a:rPr lang="en-US" altLang="ja-JP" sz="2799" dirty="0">
                <a:latin typeface="Times New Roman" panose="02020603050405020304" pitchFamily="18" charset="0"/>
                <a:cs typeface="Times New Roman" panose="02020603050405020304" pitchFamily="18" charset="0"/>
              </a:rPr>
              <a:t>Inorganic ions</a:t>
            </a:r>
          </a:p>
          <a:p>
            <a:pPr lvl="1" eaLnBrk="1">
              <a:lnSpc>
                <a:spcPct val="90000"/>
              </a:lnSpc>
            </a:pPr>
            <a:r>
              <a:rPr lang="en-US" altLang="ja-JP" sz="2799" dirty="0">
                <a:latin typeface="Times New Roman" panose="02020603050405020304" pitchFamily="18" charset="0"/>
                <a:cs typeface="Times New Roman" panose="02020603050405020304" pitchFamily="18" charset="0"/>
              </a:rPr>
              <a:t>Hazardous organic substances, etc.</a:t>
            </a:r>
          </a:p>
          <a:p>
            <a:pPr eaLnBrk="1">
              <a:lnSpc>
                <a:spcPct val="90000"/>
              </a:lnSpc>
            </a:pPr>
            <a:r>
              <a:rPr lang="en-US" altLang="ja-JP" sz="3201" dirty="0">
                <a:latin typeface="Times New Roman" panose="02020603050405020304" pitchFamily="18" charset="0"/>
                <a:cs typeface="Times New Roman" panose="02020603050405020304" pitchFamily="18" charset="0"/>
              </a:rPr>
              <a:t>Organic industrial products</a:t>
            </a:r>
          </a:p>
          <a:p>
            <a:pPr lvl="1" eaLnBrk="1">
              <a:lnSpc>
                <a:spcPct val="90000"/>
              </a:lnSpc>
            </a:pPr>
            <a:r>
              <a:rPr lang="en-US" altLang="ja-JP" sz="2799" dirty="0">
                <a:latin typeface="Times New Roman" panose="02020603050405020304" pitchFamily="18" charset="0"/>
                <a:cs typeface="Times New Roman" panose="02020603050405020304" pitchFamily="18" charset="0"/>
              </a:rPr>
              <a:t>Synthetic polymers, additives, surfactants, etc.</a:t>
            </a:r>
          </a:p>
        </p:txBody>
      </p:sp>
    </p:spTree>
    <p:extLst>
      <p:ext uri="{BB962C8B-B14F-4D97-AF65-F5344CB8AC3E}">
        <p14:creationId xmlns:p14="http://schemas.microsoft.com/office/powerpoint/2010/main" val="422326045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3972" name="Rectangle 4"/>
          <p:cNvSpPr>
            <a:spLocks noGrp="1" noChangeArrowheads="1"/>
          </p:cNvSpPr>
          <p:nvPr>
            <p:ph type="ctrTitle"/>
          </p:nvPr>
        </p:nvSpPr>
        <p:spPr>
          <a:xfrm>
            <a:off x="1952625" y="258761"/>
            <a:ext cx="7772400" cy="1143001"/>
          </a:xfrm>
        </p:spPr>
        <p:txBody>
          <a:bodyPr/>
          <a:lstStyle/>
          <a:p>
            <a:pPr eaLnBrk="1">
              <a:defRPr/>
            </a:pPr>
            <a:r>
              <a:rPr lang="en-US" altLang="ja-JP" dirty="0" smtClean="0">
                <a:solidFill>
                  <a:srgbClr val="FF0000"/>
                </a:solidFill>
                <a:effectLst>
                  <a:outerShdw blurRad="38100" dist="38100" dir="2700000" algn="tl">
                    <a:srgbClr val="000000">
                      <a:alpha val="43137"/>
                    </a:srgbClr>
                  </a:outerShdw>
                </a:effectLst>
                <a:latin typeface="Comic Sans MS" panose="030F0702030302020204" pitchFamily="66" charset="0"/>
                <a:cs typeface="Times New Roman" panose="02020603050405020304" pitchFamily="18" charset="0"/>
              </a:rPr>
              <a:t>HPLC Hardware</a:t>
            </a:r>
          </a:p>
        </p:txBody>
      </p:sp>
      <p:sp>
        <p:nvSpPr>
          <p:cNvPr id="2" name="Rectangle 1"/>
          <p:cNvSpPr/>
          <p:nvPr/>
        </p:nvSpPr>
        <p:spPr>
          <a:xfrm>
            <a:off x="776287" y="1923187"/>
            <a:ext cx="10853737" cy="4154984"/>
          </a:xfrm>
          <a:prstGeom prst="rect">
            <a:avLst/>
          </a:prstGeom>
        </p:spPr>
        <p:txBody>
          <a:bodyPr wrap="square">
            <a:spAutoFit/>
          </a:bodyPr>
          <a:lstStyle/>
          <a:p>
            <a:pPr marL="571500" indent="-571500" algn="just">
              <a:buFont typeface="Arial" panose="020B0604020202020204" pitchFamily="34" charset="0"/>
              <a:buChar char="•"/>
            </a:pPr>
            <a:r>
              <a:rPr lang="en-US" altLang="ja-JP" sz="4400" dirty="0">
                <a:latin typeface="Times New Roman" panose="02020603050405020304" pitchFamily="18" charset="0"/>
                <a:cs typeface="Times New Roman" panose="02020603050405020304" pitchFamily="18" charset="0"/>
              </a:rPr>
              <a:t>Solvent Delivery System, </a:t>
            </a:r>
          </a:p>
          <a:p>
            <a:pPr marL="571500" indent="-571500" algn="just">
              <a:buFont typeface="Arial" panose="020B0604020202020204" pitchFamily="34" charset="0"/>
              <a:buChar char="•"/>
            </a:pPr>
            <a:r>
              <a:rPr lang="en-US" altLang="ja-JP" sz="4400" dirty="0">
                <a:latin typeface="Times New Roman" panose="02020603050405020304" pitchFamily="18" charset="0"/>
                <a:cs typeface="Times New Roman" panose="02020603050405020304" pitchFamily="18" charset="0"/>
              </a:rPr>
              <a:t>Degasser,</a:t>
            </a:r>
          </a:p>
          <a:p>
            <a:pPr marL="571500" indent="-571500" algn="just">
              <a:buFont typeface="Arial" panose="020B0604020202020204" pitchFamily="34" charset="0"/>
              <a:buChar char="•"/>
            </a:pPr>
            <a:r>
              <a:rPr lang="en-US" altLang="ja-JP" sz="4400" dirty="0" smtClean="0">
                <a:latin typeface="Times New Roman" panose="02020603050405020304" pitchFamily="18" charset="0"/>
                <a:cs typeface="Times New Roman" panose="02020603050405020304" pitchFamily="18" charset="0"/>
              </a:rPr>
              <a:t>Sample </a:t>
            </a:r>
            <a:r>
              <a:rPr lang="en-US" altLang="ja-JP" sz="4400" dirty="0">
                <a:latin typeface="Times New Roman" panose="02020603050405020304" pitchFamily="18" charset="0"/>
                <a:cs typeface="Times New Roman" panose="02020603050405020304" pitchFamily="18" charset="0"/>
              </a:rPr>
              <a:t>Injection Unit, </a:t>
            </a:r>
          </a:p>
          <a:p>
            <a:pPr marL="571500" indent="-571500" algn="just">
              <a:buFont typeface="Arial" panose="020B0604020202020204" pitchFamily="34" charset="0"/>
              <a:buChar char="•"/>
            </a:pPr>
            <a:r>
              <a:rPr lang="en-US" altLang="ja-JP" sz="4400" dirty="0">
                <a:latin typeface="Times New Roman" panose="02020603050405020304" pitchFamily="18" charset="0"/>
                <a:cs typeface="Times New Roman" panose="02020603050405020304" pitchFamily="18" charset="0"/>
              </a:rPr>
              <a:t>Column,</a:t>
            </a:r>
          </a:p>
          <a:p>
            <a:pPr marL="571500" indent="-571500" algn="just">
              <a:buFont typeface="Arial" panose="020B0604020202020204" pitchFamily="34" charset="0"/>
              <a:buChar char="•"/>
            </a:pPr>
            <a:r>
              <a:rPr lang="en-US" altLang="ja-JP" sz="4400" dirty="0" smtClean="0">
                <a:latin typeface="Times New Roman" panose="02020603050405020304" pitchFamily="18" charset="0"/>
                <a:cs typeface="Times New Roman" panose="02020603050405020304" pitchFamily="18" charset="0"/>
              </a:rPr>
              <a:t>Column </a:t>
            </a:r>
            <a:r>
              <a:rPr lang="en-US" altLang="ja-JP" sz="4400" dirty="0">
                <a:latin typeface="Times New Roman" panose="02020603050405020304" pitchFamily="18" charset="0"/>
                <a:cs typeface="Times New Roman" panose="02020603050405020304" pitchFamily="18" charset="0"/>
              </a:rPr>
              <a:t>Oven, </a:t>
            </a:r>
          </a:p>
          <a:p>
            <a:pPr marL="571500" indent="-571500" algn="just">
              <a:buFont typeface="Arial" panose="020B0604020202020204" pitchFamily="34" charset="0"/>
              <a:buChar char="•"/>
            </a:pPr>
            <a:r>
              <a:rPr lang="en-US" altLang="ja-JP" sz="4400" dirty="0">
                <a:latin typeface="Times New Roman" panose="02020603050405020304" pitchFamily="18" charset="0"/>
                <a:cs typeface="Times New Roman" panose="02020603050405020304" pitchFamily="18" charset="0"/>
              </a:rPr>
              <a:t>Detector.</a:t>
            </a:r>
            <a:endParaRPr lang="en-US" altLang="ja-JP" sz="4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9173063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7203" name="Rectangle 35"/>
          <p:cNvSpPr>
            <a:spLocks noGrp="1" noChangeArrowheads="1"/>
          </p:cNvSpPr>
          <p:nvPr>
            <p:ph type="title"/>
          </p:nvPr>
        </p:nvSpPr>
        <p:spPr>
          <a:xfrm>
            <a:off x="100014" y="69972"/>
            <a:ext cx="12091986" cy="1325563"/>
          </a:xfrm>
        </p:spPr>
        <p:txBody>
          <a:bodyPr>
            <a:normAutofit/>
          </a:bodyPr>
          <a:lstStyle/>
          <a:p>
            <a:pPr eaLnBrk="1">
              <a:defRPr/>
            </a:pPr>
            <a:r>
              <a:rPr lang="en-US" altLang="ja-JP" sz="3301" dirty="0">
                <a:latin typeface="Times New Roman" panose="02020603050405020304" pitchFamily="18" charset="0"/>
                <a:cs typeface="Times New Roman" panose="02020603050405020304" pitchFamily="18" charset="0"/>
              </a:rPr>
              <a:t>Flow Channel Diagram for High Performance Liquid Chromatograph</a:t>
            </a:r>
          </a:p>
        </p:txBody>
      </p:sp>
      <p:pic>
        <p:nvPicPr>
          <p:cNvPr id="2" name="Picture 1"/>
          <p:cNvPicPr>
            <a:picLocks noChangeAspect="1"/>
          </p:cNvPicPr>
          <p:nvPr/>
        </p:nvPicPr>
        <p:blipFill>
          <a:blip r:embed="rId3"/>
          <a:stretch>
            <a:fillRect/>
          </a:stretch>
        </p:blipFill>
        <p:spPr>
          <a:xfrm>
            <a:off x="0" y="1630484"/>
            <a:ext cx="11515813" cy="4490916"/>
          </a:xfrm>
          <a:prstGeom prst="rect">
            <a:avLst/>
          </a:prstGeom>
        </p:spPr>
      </p:pic>
    </p:spTree>
    <p:extLst>
      <p:ext uri="{BB962C8B-B14F-4D97-AF65-F5344CB8AC3E}">
        <p14:creationId xmlns:p14="http://schemas.microsoft.com/office/powerpoint/2010/main" val="172702927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40" name="Rectangle 1038"/>
          <p:cNvSpPr>
            <a:spLocks noGrp="1" noChangeArrowheads="1"/>
          </p:cNvSpPr>
          <p:nvPr>
            <p:ph type="body" sz="half" idx="1"/>
          </p:nvPr>
        </p:nvSpPr>
        <p:spPr>
          <a:xfrm>
            <a:off x="200025" y="1636712"/>
            <a:ext cx="5819776" cy="4351338"/>
          </a:xfrm>
        </p:spPr>
        <p:txBody>
          <a:bodyPr/>
          <a:lstStyle/>
          <a:p>
            <a:pPr eaLnBrk="1"/>
            <a:r>
              <a:rPr lang="en-US" altLang="ja-JP" sz="4000"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Water</a:t>
            </a:r>
          </a:p>
          <a:p>
            <a:pPr marL="357188" lvl="1" indent="-228600" algn="just" eaLnBrk="1"/>
            <a:r>
              <a:rPr lang="en-US" altLang="ja-JP" sz="3600" dirty="0">
                <a:latin typeface="Times New Roman" panose="02020603050405020304" pitchFamily="18" charset="0"/>
                <a:cs typeface="Times New Roman" panose="02020603050405020304" pitchFamily="18" charset="0"/>
              </a:rPr>
              <a:t>“Ultrapure water” can be used with confidence.</a:t>
            </a:r>
          </a:p>
          <a:p>
            <a:pPr marL="357188" lvl="1" indent="-228600" algn="just" eaLnBrk="1"/>
            <a:r>
              <a:rPr lang="en-US" altLang="ja-JP" sz="3600" dirty="0">
                <a:latin typeface="Times New Roman" panose="02020603050405020304" pitchFamily="18" charset="0"/>
                <a:cs typeface="Times New Roman" panose="02020603050405020304" pitchFamily="18" charset="0"/>
              </a:rPr>
              <a:t>Commercial “distilled water for HPLC” is also acceptable.</a:t>
            </a:r>
          </a:p>
        </p:txBody>
      </p:sp>
      <p:sp>
        <p:nvSpPr>
          <p:cNvPr id="65541" name="Rectangle 1039"/>
          <p:cNvSpPr>
            <a:spLocks noGrp="1" noChangeArrowheads="1"/>
          </p:cNvSpPr>
          <p:nvPr>
            <p:ph type="body" sz="half" idx="2"/>
          </p:nvPr>
        </p:nvSpPr>
        <p:spPr>
          <a:xfrm>
            <a:off x="6224504" y="1636712"/>
            <a:ext cx="5819776" cy="4351338"/>
          </a:xfrm>
        </p:spPr>
        <p:txBody>
          <a:bodyPr>
            <a:normAutofit fontScale="92500" lnSpcReduction="10000"/>
          </a:bodyPr>
          <a:lstStyle/>
          <a:p>
            <a:pPr eaLnBrk="1"/>
            <a:r>
              <a:rPr lang="en-US" altLang="ja-JP" sz="3600"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Organic Solvent</a:t>
            </a:r>
          </a:p>
          <a:p>
            <a:pPr lvl="1" algn="just" eaLnBrk="1"/>
            <a:r>
              <a:rPr lang="en-US" altLang="ja-JP" sz="3200" dirty="0">
                <a:latin typeface="Times New Roman" panose="02020603050405020304" pitchFamily="18" charset="0"/>
                <a:cs typeface="Times New Roman" panose="02020603050405020304" pitchFamily="18" charset="0"/>
              </a:rPr>
              <a:t>HPLC-grade solvent can be used with confidence.</a:t>
            </a:r>
          </a:p>
          <a:p>
            <a:pPr lvl="1" algn="just" eaLnBrk="1"/>
            <a:r>
              <a:rPr lang="en-US" altLang="ja-JP" sz="3200" dirty="0">
                <a:latin typeface="Times New Roman" panose="02020603050405020304" pitchFamily="18" charset="0"/>
                <a:cs typeface="Times New Roman" panose="02020603050405020304" pitchFamily="18" charset="0"/>
              </a:rPr>
              <a:t>Special-grade solvent is acceptable depending on the detection conditions.</a:t>
            </a:r>
          </a:p>
          <a:p>
            <a:pPr lvl="1" algn="just" eaLnBrk="1"/>
            <a:r>
              <a:rPr lang="en-US" altLang="ja-JP" sz="3200" dirty="0">
                <a:latin typeface="Times New Roman" panose="02020603050405020304" pitchFamily="18" charset="0"/>
                <a:cs typeface="Times New Roman" panose="02020603050405020304" pitchFamily="18" charset="0"/>
              </a:rPr>
              <a:t>Care is required regarding solvents containing stabilizers (e.g., tetrahydrofuran and chloroform)</a:t>
            </a:r>
          </a:p>
        </p:txBody>
      </p:sp>
      <p:sp>
        <p:nvSpPr>
          <p:cNvPr id="2" name="Rectangle 1"/>
          <p:cNvSpPr/>
          <p:nvPr/>
        </p:nvSpPr>
        <p:spPr>
          <a:xfrm>
            <a:off x="4186238" y="329684"/>
            <a:ext cx="4848141" cy="646331"/>
          </a:xfrm>
          <a:prstGeom prst="rect">
            <a:avLst/>
          </a:prstGeom>
        </p:spPr>
        <p:txBody>
          <a:bodyPr wrap="square">
            <a:spAutoFit/>
          </a:bodyPr>
          <a:lstStyle/>
          <a:p>
            <a:r>
              <a:rPr lang="en-US" altLang="ja-JP" sz="3600" dirty="0">
                <a:solidFill>
                  <a:srgbClr val="FF0000"/>
                </a:solidFill>
                <a:effectLst>
                  <a:outerShdw blurRad="38100" dist="38100" dir="2700000" algn="tl">
                    <a:srgbClr val="000000">
                      <a:alpha val="43137"/>
                    </a:srgbClr>
                  </a:outerShdw>
                </a:effectLst>
                <a:latin typeface="Comic Sans MS" panose="030F0702030302020204" pitchFamily="66" charset="0"/>
                <a:cs typeface="Times New Roman" panose="02020603050405020304" pitchFamily="18" charset="0"/>
              </a:rPr>
              <a:t>Mobile Phase</a:t>
            </a:r>
            <a:endParaRPr lang="en-US" sz="3600" dirty="0">
              <a:solidFill>
                <a:srgbClr val="FF0000"/>
              </a:solidFill>
              <a:effectLst>
                <a:outerShdw blurRad="38100" dist="38100" dir="2700000" algn="tl">
                  <a:srgbClr val="000000">
                    <a:alpha val="43137"/>
                  </a:srgbClr>
                </a:outerShdw>
              </a:effectLst>
              <a:latin typeface="Comic Sans MS" panose="030F0702030302020204" pitchFamily="66" charset="0"/>
              <a:cs typeface="Times New Roman" panose="02020603050405020304" pitchFamily="18" charset="0"/>
            </a:endParaRPr>
          </a:p>
        </p:txBody>
      </p:sp>
    </p:spTree>
    <p:extLst>
      <p:ext uri="{BB962C8B-B14F-4D97-AF65-F5344CB8AC3E}">
        <p14:creationId xmlns:p14="http://schemas.microsoft.com/office/powerpoint/2010/main" val="179573765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828675" y="301990"/>
            <a:ext cx="11072813" cy="5521512"/>
          </a:xfrm>
          <a:prstGeom prst="rect">
            <a:avLst/>
          </a:prstGeom>
        </p:spPr>
        <p:txBody>
          <a:bodyPr wrap="square">
            <a:spAutoFit/>
          </a:bodyPr>
          <a:lstStyle/>
          <a:p>
            <a:pPr lvl="0" algn="ctr">
              <a:spcBef>
                <a:spcPct val="0"/>
              </a:spcBef>
              <a:defRPr/>
            </a:pPr>
            <a:r>
              <a:rPr lang="en-US" sz="4800" kern="0" dirty="0">
                <a:solidFill>
                  <a:srgbClr val="FF0000"/>
                </a:solidFill>
                <a:effectLst>
                  <a:outerShdw blurRad="38100" dist="38100" dir="2700000" algn="tl">
                    <a:srgbClr val="000000">
                      <a:alpha val="43137"/>
                    </a:srgbClr>
                  </a:outerShdw>
                </a:effectLst>
                <a:latin typeface="Comic Sans MS" pitchFamily="66" charset="0"/>
                <a:ea typeface="Batang" pitchFamily="18" charset="-127"/>
              </a:rPr>
              <a:t>SEVERAL COLUMN TYPES</a:t>
            </a:r>
          </a:p>
          <a:p>
            <a:pPr lvl="0" algn="just">
              <a:lnSpc>
                <a:spcPct val="150000"/>
              </a:lnSpc>
              <a:spcBef>
                <a:spcPct val="0"/>
              </a:spcBef>
              <a:defRPr/>
            </a:pPr>
            <a:r>
              <a:rPr lang="en-US" sz="4800" kern="0" dirty="0">
                <a:solidFill>
                  <a:prstClr val="black"/>
                </a:solidFill>
                <a:effectLst>
                  <a:outerShdw blurRad="38100" dist="38100" dir="2700000" algn="tl">
                    <a:srgbClr val="FFFFFF"/>
                  </a:outerShdw>
                </a:effectLst>
                <a:latin typeface="Times New Roman" pitchFamily="18" charset="0"/>
                <a:cs typeface="Times New Roman" pitchFamily="18" charset="0"/>
              </a:rPr>
              <a:t>can be classified as</a:t>
            </a:r>
            <a:endParaRPr lang="en-US" sz="3600" i="1" kern="0" dirty="0">
              <a:solidFill>
                <a:prstClr val="black"/>
              </a:solidFill>
              <a:effectLst>
                <a:outerShdw blurRad="38100" dist="38100" dir="2700000" algn="tl">
                  <a:srgbClr val="010199"/>
                </a:outerShdw>
              </a:effectLst>
              <a:latin typeface="Comic Sans MS" pitchFamily="66" charset="0"/>
            </a:endParaRPr>
          </a:p>
          <a:p>
            <a:pPr marL="1085850" lvl="0" indent="-552450" fontAlgn="base">
              <a:lnSpc>
                <a:spcPct val="90000"/>
              </a:lnSpc>
              <a:spcBef>
                <a:spcPts val="1800"/>
              </a:spcBef>
              <a:spcAft>
                <a:spcPct val="0"/>
              </a:spcAft>
              <a:buSzPct val="75000"/>
              <a:buFont typeface="+mj-lt"/>
              <a:buAutoNum type="arabicPeriod"/>
              <a:defRPr/>
            </a:pPr>
            <a:r>
              <a:rPr lang="en-US" sz="4800" kern="0" dirty="0">
                <a:solidFill>
                  <a:prstClr val="black"/>
                </a:solidFill>
                <a:latin typeface="Times New Roman" pitchFamily="18" charset="0"/>
                <a:cs typeface="Times New Roman" pitchFamily="18" charset="0"/>
              </a:rPr>
              <a:t>Normal phase </a:t>
            </a:r>
          </a:p>
          <a:p>
            <a:pPr marL="1085850" lvl="0" indent="-552450" fontAlgn="base">
              <a:lnSpc>
                <a:spcPct val="90000"/>
              </a:lnSpc>
              <a:spcBef>
                <a:spcPts val="1800"/>
              </a:spcBef>
              <a:spcAft>
                <a:spcPct val="0"/>
              </a:spcAft>
              <a:buSzPct val="75000"/>
              <a:buFont typeface="+mj-lt"/>
              <a:buAutoNum type="arabicPeriod"/>
              <a:defRPr/>
            </a:pPr>
            <a:r>
              <a:rPr lang="en-US" sz="4800" kern="0" dirty="0" smtClean="0">
                <a:solidFill>
                  <a:prstClr val="black"/>
                </a:solidFill>
                <a:latin typeface="Times New Roman" pitchFamily="18" charset="0"/>
                <a:cs typeface="Times New Roman" pitchFamily="18" charset="0"/>
              </a:rPr>
              <a:t>Reverse </a:t>
            </a:r>
            <a:r>
              <a:rPr lang="en-US" sz="4800" kern="0" dirty="0">
                <a:solidFill>
                  <a:prstClr val="black"/>
                </a:solidFill>
                <a:latin typeface="Times New Roman" pitchFamily="18" charset="0"/>
                <a:cs typeface="Times New Roman" pitchFamily="18" charset="0"/>
              </a:rPr>
              <a:t>phase </a:t>
            </a:r>
          </a:p>
          <a:p>
            <a:pPr marL="1085850" lvl="0" indent="-552450" fontAlgn="base">
              <a:lnSpc>
                <a:spcPct val="90000"/>
              </a:lnSpc>
              <a:spcBef>
                <a:spcPts val="1800"/>
              </a:spcBef>
              <a:spcAft>
                <a:spcPct val="0"/>
              </a:spcAft>
              <a:buSzPct val="75000"/>
              <a:buFont typeface="+mj-lt"/>
              <a:buAutoNum type="arabicPeriod"/>
              <a:defRPr/>
            </a:pPr>
            <a:r>
              <a:rPr lang="en-US" sz="4800" kern="0" dirty="0" smtClean="0">
                <a:solidFill>
                  <a:prstClr val="black"/>
                </a:solidFill>
                <a:latin typeface="Times New Roman" pitchFamily="18" charset="0"/>
                <a:cs typeface="Times New Roman" pitchFamily="18" charset="0"/>
              </a:rPr>
              <a:t>Size </a:t>
            </a:r>
            <a:r>
              <a:rPr lang="en-US" sz="4800" kern="0" dirty="0">
                <a:solidFill>
                  <a:prstClr val="black"/>
                </a:solidFill>
                <a:latin typeface="Times New Roman" pitchFamily="18" charset="0"/>
                <a:cs typeface="Times New Roman" pitchFamily="18" charset="0"/>
              </a:rPr>
              <a:t>exclusion </a:t>
            </a:r>
          </a:p>
          <a:p>
            <a:pPr marL="1085850" lvl="0" indent="-552450" fontAlgn="base">
              <a:lnSpc>
                <a:spcPct val="90000"/>
              </a:lnSpc>
              <a:spcBef>
                <a:spcPts val="1800"/>
              </a:spcBef>
              <a:spcAft>
                <a:spcPct val="0"/>
              </a:spcAft>
              <a:buSzPct val="75000"/>
              <a:buFont typeface="+mj-lt"/>
              <a:buAutoNum type="arabicPeriod"/>
              <a:defRPr/>
            </a:pPr>
            <a:r>
              <a:rPr lang="en-US" sz="4800" kern="0" dirty="0" smtClean="0">
                <a:solidFill>
                  <a:prstClr val="black"/>
                </a:solidFill>
                <a:latin typeface="Times New Roman" pitchFamily="18" charset="0"/>
                <a:cs typeface="Times New Roman" pitchFamily="18" charset="0"/>
              </a:rPr>
              <a:t>Ion </a:t>
            </a:r>
            <a:r>
              <a:rPr lang="en-US" sz="4800" kern="0" dirty="0">
                <a:solidFill>
                  <a:prstClr val="black"/>
                </a:solidFill>
                <a:latin typeface="Times New Roman" pitchFamily="18" charset="0"/>
                <a:cs typeface="Times New Roman" pitchFamily="18" charset="0"/>
              </a:rPr>
              <a:t>exchange </a:t>
            </a:r>
          </a:p>
        </p:txBody>
      </p:sp>
    </p:spTree>
    <p:extLst>
      <p:ext uri="{BB962C8B-B14F-4D97-AF65-F5344CB8AC3E}">
        <p14:creationId xmlns:p14="http://schemas.microsoft.com/office/powerpoint/2010/main" val="32693418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0038" y="257175"/>
            <a:ext cx="11430000" cy="6186309"/>
          </a:xfrm>
          <a:prstGeom prst="rect">
            <a:avLst/>
          </a:prstGeom>
        </p:spPr>
        <p:txBody>
          <a:bodyPr wrap="square">
            <a:spAutoFit/>
          </a:bodyPr>
          <a:lstStyle/>
          <a:p>
            <a:pPr algn="just"/>
            <a:r>
              <a:rPr lang="en-US" sz="4400" dirty="0">
                <a:latin typeface="Times New Roman" panose="02020603050405020304" pitchFamily="18" charset="0"/>
                <a:cs typeface="Times New Roman" panose="02020603050405020304" pitchFamily="18" charset="0"/>
              </a:rPr>
              <a:t>Advanced Biological Chemistry interests include diverse topics such as </a:t>
            </a:r>
          </a:p>
          <a:p>
            <a:pPr marL="457212" indent="-457212" algn="just">
              <a:buFont typeface="Arial" panose="020B0604020202020204" pitchFamily="34" charset="0"/>
              <a:buChar char="•"/>
            </a:pPr>
            <a:r>
              <a:rPr lang="en-US" sz="4400" dirty="0">
                <a:solidFill>
                  <a:srgbClr val="FF0000"/>
                </a:solidFill>
                <a:latin typeface="Times New Roman" panose="02020603050405020304" pitchFamily="18" charset="0"/>
                <a:cs typeface="Times New Roman" panose="02020603050405020304" pitchFamily="18" charset="0"/>
              </a:rPr>
              <a:t>nucleic acids, </a:t>
            </a:r>
            <a:endParaRPr lang="en-US" sz="4400" dirty="0" smtClean="0">
              <a:solidFill>
                <a:srgbClr val="FF0000"/>
              </a:solidFill>
              <a:latin typeface="Times New Roman" panose="02020603050405020304" pitchFamily="18" charset="0"/>
              <a:cs typeface="Times New Roman" panose="02020603050405020304" pitchFamily="18" charset="0"/>
            </a:endParaRPr>
          </a:p>
          <a:p>
            <a:pPr marL="457212" indent="-457212" algn="just">
              <a:buFont typeface="Arial" panose="020B0604020202020204" pitchFamily="34" charset="0"/>
              <a:buChar char="•"/>
            </a:pPr>
            <a:r>
              <a:rPr lang="en-US" sz="4400" dirty="0" smtClean="0">
                <a:solidFill>
                  <a:srgbClr val="FF0000"/>
                </a:solidFill>
                <a:latin typeface="Times New Roman" panose="02020603050405020304" pitchFamily="18" charset="0"/>
                <a:cs typeface="Times New Roman" panose="02020603050405020304" pitchFamily="18" charset="0"/>
              </a:rPr>
              <a:t>DNA </a:t>
            </a:r>
            <a:r>
              <a:rPr lang="en-US" sz="4400" dirty="0">
                <a:solidFill>
                  <a:srgbClr val="FF0000"/>
                </a:solidFill>
                <a:latin typeface="Times New Roman" panose="02020603050405020304" pitchFamily="18" charset="0"/>
                <a:cs typeface="Times New Roman" panose="02020603050405020304" pitchFamily="18" charset="0"/>
              </a:rPr>
              <a:t>repair, </a:t>
            </a:r>
            <a:endParaRPr lang="en-US" sz="4400" dirty="0" smtClean="0">
              <a:solidFill>
                <a:srgbClr val="FF0000"/>
              </a:solidFill>
              <a:latin typeface="Times New Roman" panose="02020603050405020304" pitchFamily="18" charset="0"/>
              <a:cs typeface="Times New Roman" panose="02020603050405020304" pitchFamily="18" charset="0"/>
            </a:endParaRPr>
          </a:p>
          <a:p>
            <a:pPr marL="457212" indent="-457212" algn="just">
              <a:buFont typeface="Arial" panose="020B0604020202020204" pitchFamily="34" charset="0"/>
              <a:buChar char="•"/>
            </a:pPr>
            <a:r>
              <a:rPr lang="en-US" sz="4400" dirty="0" smtClean="0">
                <a:solidFill>
                  <a:srgbClr val="0000FF"/>
                </a:solidFill>
                <a:latin typeface="Times New Roman" panose="02020603050405020304" pitchFamily="18" charset="0"/>
                <a:cs typeface="Times New Roman" panose="02020603050405020304" pitchFamily="18" charset="0"/>
              </a:rPr>
              <a:t>bioconjugate </a:t>
            </a:r>
            <a:r>
              <a:rPr lang="en-US" sz="4400" dirty="0">
                <a:solidFill>
                  <a:srgbClr val="0000FF"/>
                </a:solidFill>
                <a:latin typeface="Times New Roman" panose="02020603050405020304" pitchFamily="18" charset="0"/>
                <a:cs typeface="Times New Roman" panose="02020603050405020304" pitchFamily="18" charset="0"/>
              </a:rPr>
              <a:t>chemistry, </a:t>
            </a:r>
            <a:endParaRPr lang="en-US" sz="4400" dirty="0" smtClean="0">
              <a:solidFill>
                <a:srgbClr val="0000FF"/>
              </a:solidFill>
              <a:latin typeface="Times New Roman" panose="02020603050405020304" pitchFamily="18" charset="0"/>
              <a:cs typeface="Times New Roman" panose="02020603050405020304" pitchFamily="18" charset="0"/>
            </a:endParaRPr>
          </a:p>
          <a:p>
            <a:pPr marL="457212" indent="-457212" algn="just">
              <a:buFont typeface="Arial" panose="020B0604020202020204" pitchFamily="34" charset="0"/>
              <a:buChar char="•"/>
            </a:pPr>
            <a:r>
              <a:rPr lang="en-US" sz="4400" dirty="0" smtClean="0">
                <a:solidFill>
                  <a:srgbClr val="FF0000"/>
                </a:solidFill>
                <a:latin typeface="Times New Roman" panose="02020603050405020304" pitchFamily="18" charset="0"/>
                <a:cs typeface="Times New Roman" panose="02020603050405020304" pitchFamily="18" charset="0"/>
              </a:rPr>
              <a:t>peptides </a:t>
            </a:r>
            <a:r>
              <a:rPr lang="en-US" sz="4400" dirty="0">
                <a:solidFill>
                  <a:srgbClr val="FF0000"/>
                </a:solidFill>
                <a:latin typeface="Times New Roman" panose="02020603050405020304" pitchFamily="18" charset="0"/>
                <a:cs typeface="Times New Roman" panose="02020603050405020304" pitchFamily="18" charset="0"/>
              </a:rPr>
              <a:t>and peptidomimetics</a:t>
            </a:r>
            <a:r>
              <a:rPr lang="en-US" sz="4400" dirty="0" smtClean="0">
                <a:solidFill>
                  <a:srgbClr val="FF0000"/>
                </a:solidFill>
                <a:latin typeface="Times New Roman" panose="02020603050405020304" pitchFamily="18" charset="0"/>
                <a:cs typeface="Times New Roman" panose="02020603050405020304" pitchFamily="18" charset="0"/>
              </a:rPr>
              <a:t>,</a:t>
            </a:r>
          </a:p>
          <a:p>
            <a:pPr marL="457212" indent="-457212" algn="just">
              <a:buFont typeface="Arial" panose="020B0604020202020204" pitchFamily="34" charset="0"/>
              <a:buChar char="•"/>
            </a:pPr>
            <a:r>
              <a:rPr lang="en-US" sz="4400" dirty="0" smtClean="0">
                <a:solidFill>
                  <a:srgbClr val="0000FF"/>
                </a:solidFill>
                <a:latin typeface="Times New Roman" panose="02020603050405020304" pitchFamily="18" charset="0"/>
                <a:cs typeface="Times New Roman" panose="02020603050405020304" pitchFamily="18" charset="0"/>
              </a:rPr>
              <a:t>glycoscience</a:t>
            </a:r>
            <a:r>
              <a:rPr lang="en-US" sz="4400" dirty="0">
                <a:solidFill>
                  <a:srgbClr val="0000FF"/>
                </a:solidFill>
                <a:latin typeface="Times New Roman" panose="02020603050405020304" pitchFamily="18" charset="0"/>
                <a:cs typeface="Times New Roman" panose="02020603050405020304" pitchFamily="18" charset="0"/>
              </a:rPr>
              <a:t>, </a:t>
            </a:r>
            <a:endParaRPr lang="en-US" sz="4400" dirty="0" smtClean="0">
              <a:solidFill>
                <a:srgbClr val="0000FF"/>
              </a:solidFill>
              <a:latin typeface="Times New Roman" panose="02020603050405020304" pitchFamily="18" charset="0"/>
              <a:cs typeface="Times New Roman" panose="02020603050405020304" pitchFamily="18" charset="0"/>
            </a:endParaRPr>
          </a:p>
          <a:p>
            <a:pPr marL="457212" indent="-457212" algn="just">
              <a:buFont typeface="Arial" panose="020B0604020202020204" pitchFamily="34" charset="0"/>
              <a:buChar char="•"/>
            </a:pPr>
            <a:r>
              <a:rPr lang="en-US" sz="4400" dirty="0" smtClean="0">
                <a:latin typeface="Times New Roman" panose="02020603050405020304" pitchFamily="18" charset="0"/>
                <a:cs typeface="Times New Roman" panose="02020603050405020304" pitchFamily="18" charset="0"/>
              </a:rPr>
              <a:t> </a:t>
            </a:r>
            <a:r>
              <a:rPr lang="en-US" sz="4400" dirty="0">
                <a:solidFill>
                  <a:srgbClr val="FF0000"/>
                </a:solidFill>
                <a:latin typeface="Times New Roman" panose="02020603050405020304" pitchFamily="18" charset="0"/>
                <a:cs typeface="Times New Roman" panose="02020603050405020304" pitchFamily="18" charset="0"/>
              </a:rPr>
              <a:t>biomolecular structure and function</a:t>
            </a:r>
            <a:r>
              <a:rPr lang="en-US" sz="4400" dirty="0" smtClean="0">
                <a:latin typeface="Times New Roman" panose="02020603050405020304" pitchFamily="18" charset="0"/>
                <a:cs typeface="Times New Roman" panose="02020603050405020304" pitchFamily="18" charset="0"/>
              </a:rPr>
              <a:t>,</a:t>
            </a:r>
          </a:p>
          <a:p>
            <a:pPr marL="457212" indent="-457212" algn="just">
              <a:buFont typeface="Arial" panose="020B0604020202020204" pitchFamily="34" charset="0"/>
              <a:buChar char="•"/>
            </a:pPr>
            <a:r>
              <a:rPr lang="en-US" sz="4400" dirty="0" smtClean="0">
                <a:solidFill>
                  <a:srgbClr val="0000FF"/>
                </a:solidFill>
                <a:latin typeface="Times New Roman" panose="02020603050405020304" pitchFamily="18" charset="0"/>
                <a:cs typeface="Times New Roman" panose="02020603050405020304" pitchFamily="18" charset="0"/>
              </a:rPr>
              <a:t>and </a:t>
            </a:r>
            <a:r>
              <a:rPr lang="en-US" sz="4400" dirty="0">
                <a:solidFill>
                  <a:srgbClr val="0000FF"/>
                </a:solidFill>
                <a:latin typeface="Times New Roman" panose="02020603050405020304" pitchFamily="18" charset="0"/>
                <a:cs typeface="Times New Roman" panose="02020603050405020304" pitchFamily="18" charset="0"/>
              </a:rPr>
              <a:t>biological catalysis. </a:t>
            </a:r>
            <a:endParaRPr lang="en-US" sz="4400" dirty="0">
              <a:solidFill>
                <a:srgbClr val="0000FF"/>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0072132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5762" y="141289"/>
            <a:ext cx="11358562" cy="5869748"/>
          </a:xfrm>
          <a:prstGeom prst="rect">
            <a:avLst/>
          </a:prstGeom>
        </p:spPr>
        <p:txBody>
          <a:bodyPr wrap="square">
            <a:spAutoFit/>
          </a:bodyPr>
          <a:lstStyle/>
          <a:p>
            <a:pPr algn="ctr" fontAlgn="base">
              <a:lnSpc>
                <a:spcPts val="4600"/>
              </a:lnSpc>
              <a:spcBef>
                <a:spcPct val="20000"/>
              </a:spcBef>
              <a:spcAft>
                <a:spcPct val="0"/>
              </a:spcAft>
              <a:buSzPct val="75000"/>
              <a:defRPr/>
            </a:pPr>
            <a:r>
              <a:rPr lang="en-US" sz="4400" kern="0" dirty="0">
                <a:solidFill>
                  <a:srgbClr val="FF0000"/>
                </a:solidFill>
                <a:effectLst>
                  <a:outerShdw blurRad="38100" dist="38100" dir="2700000" algn="tl">
                    <a:srgbClr val="000000">
                      <a:alpha val="43137"/>
                    </a:srgbClr>
                  </a:outerShdw>
                </a:effectLst>
                <a:latin typeface="Comic Sans MS" panose="030F0702030302020204" pitchFamily="66" charset="0"/>
                <a:cs typeface="Times New Roman" pitchFamily="18" charset="0"/>
              </a:rPr>
              <a:t>NORMAL PHASE </a:t>
            </a:r>
            <a:endParaRPr lang="en-US" sz="4400" kern="0" dirty="0" smtClean="0">
              <a:solidFill>
                <a:srgbClr val="FF0000"/>
              </a:solidFill>
              <a:effectLst>
                <a:outerShdw blurRad="38100" dist="38100" dir="2700000" algn="tl">
                  <a:srgbClr val="000000">
                    <a:alpha val="43137"/>
                  </a:srgbClr>
                </a:outerShdw>
              </a:effectLst>
              <a:latin typeface="Comic Sans MS" panose="030F0702030302020204" pitchFamily="66" charset="0"/>
              <a:cs typeface="Times New Roman" pitchFamily="18" charset="0"/>
            </a:endParaRPr>
          </a:p>
          <a:p>
            <a:pPr algn="just" fontAlgn="base">
              <a:lnSpc>
                <a:spcPct val="150000"/>
              </a:lnSpc>
              <a:spcBef>
                <a:spcPts val="1800"/>
              </a:spcBef>
              <a:spcAft>
                <a:spcPct val="0"/>
              </a:spcAft>
              <a:buSzPct val="75000"/>
              <a:defRPr/>
            </a:pPr>
            <a:r>
              <a:rPr lang="en-US" sz="4400" dirty="0" smtClean="0">
                <a:latin typeface="Times New Roman" pitchFamily="18" charset="0"/>
                <a:cs typeface="Times New Roman" pitchFamily="18" charset="0"/>
              </a:rPr>
              <a:t>In </a:t>
            </a:r>
            <a:r>
              <a:rPr lang="en-US" sz="4400" dirty="0">
                <a:latin typeface="Times New Roman" pitchFamily="18" charset="0"/>
                <a:cs typeface="Times New Roman" pitchFamily="18" charset="0"/>
              </a:rPr>
              <a:t>this column type, the retention is governed by the interaction of the polar parts of the stationary phase and solute. For retention to occur in normal phase, the packing must be more polar than the mobile phase with respect to the </a:t>
            </a:r>
            <a:r>
              <a:rPr lang="en-US" sz="4400" dirty="0" smtClean="0">
                <a:latin typeface="Times New Roman" pitchFamily="18" charset="0"/>
                <a:cs typeface="Times New Roman" pitchFamily="18" charset="0"/>
              </a:rPr>
              <a:t>sample.</a:t>
            </a:r>
            <a:endParaRPr lang="en-US" sz="4400" dirty="0">
              <a:latin typeface="Times New Roman" pitchFamily="18" charset="0"/>
              <a:cs typeface="Times New Roman" pitchFamily="18" charset="0"/>
            </a:endParaRPr>
          </a:p>
        </p:txBody>
      </p:sp>
    </p:spTree>
    <p:extLst>
      <p:ext uri="{BB962C8B-B14F-4D97-AF65-F5344CB8AC3E}">
        <p14:creationId xmlns:p14="http://schemas.microsoft.com/office/powerpoint/2010/main" val="329668839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42886" y="0"/>
            <a:ext cx="11587163" cy="7017306"/>
          </a:xfrm>
          <a:prstGeom prst="rect">
            <a:avLst/>
          </a:prstGeom>
        </p:spPr>
        <p:txBody>
          <a:bodyPr wrap="square">
            <a:spAutoFit/>
          </a:bodyPr>
          <a:lstStyle/>
          <a:p>
            <a:pPr algn="ctr">
              <a:lnSpc>
                <a:spcPct val="150000"/>
              </a:lnSpc>
            </a:pPr>
            <a:r>
              <a:rPr lang="en-US" sz="4000" dirty="0">
                <a:solidFill>
                  <a:srgbClr val="FF0000"/>
                </a:solidFill>
                <a:effectLst>
                  <a:outerShdw blurRad="38100" dist="38100" dir="2700000" algn="tl">
                    <a:srgbClr val="000000">
                      <a:alpha val="43137"/>
                    </a:srgbClr>
                  </a:outerShdw>
                </a:effectLst>
                <a:latin typeface="Comic Sans MS" panose="030F0702030302020204" pitchFamily="66" charset="0"/>
                <a:cs typeface="Times New Roman" pitchFamily="18" charset="0"/>
              </a:rPr>
              <a:t>REVERSE PHASE </a:t>
            </a:r>
            <a:endParaRPr lang="en-US" sz="4000" dirty="0" smtClean="0">
              <a:solidFill>
                <a:srgbClr val="FF0000"/>
              </a:solidFill>
              <a:effectLst>
                <a:outerShdw blurRad="38100" dist="38100" dir="2700000" algn="tl">
                  <a:srgbClr val="000000">
                    <a:alpha val="43137"/>
                  </a:srgbClr>
                </a:outerShdw>
              </a:effectLst>
              <a:latin typeface="Comic Sans MS" panose="030F0702030302020204" pitchFamily="66" charset="0"/>
              <a:cs typeface="Times New Roman" pitchFamily="18" charset="0"/>
            </a:endParaRPr>
          </a:p>
          <a:p>
            <a:pPr marL="357188" indent="-357188" algn="just">
              <a:buFont typeface="Arial" panose="020B0604020202020204" pitchFamily="34" charset="0"/>
              <a:buChar char="•"/>
            </a:pPr>
            <a:r>
              <a:rPr lang="en-US" sz="4000" spc="-90" dirty="0" smtClean="0">
                <a:solidFill>
                  <a:prstClr val="black"/>
                </a:solidFill>
                <a:latin typeface="Times New Roman" pitchFamily="18" charset="0"/>
                <a:cs typeface="Times New Roman" pitchFamily="18" charset="0"/>
              </a:rPr>
              <a:t>In </a:t>
            </a:r>
            <a:r>
              <a:rPr lang="en-US" sz="4000" spc="-90" dirty="0">
                <a:solidFill>
                  <a:prstClr val="black"/>
                </a:solidFill>
                <a:latin typeface="Times New Roman" pitchFamily="18" charset="0"/>
                <a:cs typeface="Times New Roman" pitchFamily="18" charset="0"/>
              </a:rPr>
              <a:t>this column the packing material is relatively nonpolar and the solvent is polar with respect to the sample. </a:t>
            </a:r>
            <a:endParaRPr lang="en-US" sz="4000" spc="-90" dirty="0" smtClean="0">
              <a:solidFill>
                <a:prstClr val="black"/>
              </a:solidFill>
              <a:latin typeface="Times New Roman" pitchFamily="18" charset="0"/>
              <a:cs typeface="Times New Roman" pitchFamily="18" charset="0"/>
            </a:endParaRPr>
          </a:p>
          <a:p>
            <a:pPr marL="357188" indent="-357188" algn="just">
              <a:spcBef>
                <a:spcPts val="1800"/>
              </a:spcBef>
              <a:buFont typeface="Arial" panose="020B0604020202020204" pitchFamily="34" charset="0"/>
              <a:buChar char="•"/>
            </a:pPr>
            <a:r>
              <a:rPr lang="en-US" sz="4000" dirty="0" smtClean="0">
                <a:solidFill>
                  <a:prstClr val="black"/>
                </a:solidFill>
                <a:latin typeface="Times New Roman" pitchFamily="18" charset="0"/>
                <a:cs typeface="Times New Roman" pitchFamily="18" charset="0"/>
              </a:rPr>
              <a:t>Retention </a:t>
            </a:r>
            <a:r>
              <a:rPr lang="en-US" sz="4000" dirty="0">
                <a:solidFill>
                  <a:prstClr val="black"/>
                </a:solidFill>
                <a:latin typeface="Times New Roman" pitchFamily="18" charset="0"/>
                <a:cs typeface="Times New Roman" pitchFamily="18" charset="0"/>
              </a:rPr>
              <a:t>is the result of the interaction of the nonpolar components of the solutes and the nonpolar stationary phase. </a:t>
            </a:r>
            <a:endParaRPr lang="en-US" sz="4000" dirty="0" smtClean="0">
              <a:solidFill>
                <a:prstClr val="black"/>
              </a:solidFill>
              <a:latin typeface="Times New Roman" pitchFamily="18" charset="0"/>
              <a:cs typeface="Times New Roman" pitchFamily="18" charset="0"/>
            </a:endParaRPr>
          </a:p>
          <a:p>
            <a:pPr marL="357188" indent="-357188" algn="just">
              <a:spcBef>
                <a:spcPts val="1800"/>
              </a:spcBef>
              <a:buFont typeface="Arial" panose="020B0604020202020204" pitchFamily="34" charset="0"/>
              <a:buChar char="•"/>
            </a:pPr>
            <a:r>
              <a:rPr lang="en-US" sz="4000" dirty="0" smtClean="0">
                <a:solidFill>
                  <a:prstClr val="black"/>
                </a:solidFill>
                <a:latin typeface="Times New Roman" pitchFamily="18" charset="0"/>
                <a:cs typeface="Times New Roman" pitchFamily="18" charset="0"/>
              </a:rPr>
              <a:t>Typical </a:t>
            </a:r>
            <a:r>
              <a:rPr lang="en-US" sz="4000" dirty="0">
                <a:solidFill>
                  <a:prstClr val="black"/>
                </a:solidFill>
                <a:latin typeface="Times New Roman" pitchFamily="18" charset="0"/>
                <a:cs typeface="Times New Roman" pitchFamily="18" charset="0"/>
              </a:rPr>
              <a:t>stationary phases are nonpolar </a:t>
            </a:r>
            <a:r>
              <a:rPr lang="en-US" sz="4000" dirty="0" smtClean="0">
                <a:solidFill>
                  <a:prstClr val="black"/>
                </a:solidFill>
                <a:latin typeface="Times New Roman" pitchFamily="18" charset="0"/>
                <a:cs typeface="Times New Roman" pitchFamily="18" charset="0"/>
              </a:rPr>
              <a:t>bonded </a:t>
            </a:r>
            <a:r>
              <a:rPr lang="en-US" sz="4000" dirty="0">
                <a:solidFill>
                  <a:prstClr val="black"/>
                </a:solidFill>
                <a:latin typeface="Times New Roman" pitchFamily="18" charset="0"/>
                <a:cs typeface="Times New Roman" pitchFamily="18" charset="0"/>
              </a:rPr>
              <a:t>hydrocarbons (such as C18, C8, etc.) and the solvents are polar aqueous-organic mixtures such as methanol-water or </a:t>
            </a:r>
            <a:r>
              <a:rPr lang="en-US" sz="4000" dirty="0" smtClean="0">
                <a:solidFill>
                  <a:prstClr val="black"/>
                </a:solidFill>
                <a:latin typeface="Times New Roman" pitchFamily="18" charset="0"/>
                <a:cs typeface="Times New Roman" pitchFamily="18" charset="0"/>
              </a:rPr>
              <a:t>acetonitrile-water.</a:t>
            </a:r>
            <a:endParaRPr lang="en-US" sz="2800" dirty="0"/>
          </a:p>
        </p:txBody>
      </p:sp>
    </p:spTree>
    <p:extLst>
      <p:ext uri="{BB962C8B-B14F-4D97-AF65-F5344CB8AC3E}">
        <p14:creationId xmlns:p14="http://schemas.microsoft.com/office/powerpoint/2010/main" val="97643558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71475" y="228600"/>
            <a:ext cx="11444287" cy="6478697"/>
          </a:xfrm>
          <a:prstGeom prst="rect">
            <a:avLst/>
          </a:prstGeom>
        </p:spPr>
        <p:txBody>
          <a:bodyPr wrap="square">
            <a:spAutoFit/>
          </a:bodyPr>
          <a:lstStyle/>
          <a:p>
            <a:pPr algn="ctr">
              <a:lnSpc>
                <a:spcPts val="4300"/>
              </a:lnSpc>
            </a:pPr>
            <a:r>
              <a:rPr lang="en-US" sz="4000" dirty="0">
                <a:solidFill>
                  <a:srgbClr val="FF0000"/>
                </a:solidFill>
                <a:effectLst>
                  <a:outerShdw blurRad="38100" dist="38100" dir="2700000" algn="tl">
                    <a:srgbClr val="000000">
                      <a:alpha val="43137"/>
                    </a:srgbClr>
                  </a:outerShdw>
                </a:effectLst>
                <a:latin typeface="Comic Sans MS" panose="030F0702030302020204" pitchFamily="66" charset="0"/>
                <a:cs typeface="Times New Roman" pitchFamily="18" charset="0"/>
              </a:rPr>
              <a:t>SIZE EXCLUSION </a:t>
            </a:r>
          </a:p>
          <a:p>
            <a:pPr algn="just">
              <a:lnSpc>
                <a:spcPts val="6500"/>
              </a:lnSpc>
            </a:pPr>
            <a:r>
              <a:rPr lang="en-US" sz="4000" dirty="0">
                <a:solidFill>
                  <a:prstClr val="black"/>
                </a:solidFill>
                <a:latin typeface="Times New Roman" pitchFamily="18" charset="0"/>
                <a:cs typeface="Times New Roman" pitchFamily="18" charset="0"/>
              </a:rPr>
              <a:t>In size exclusion the HPLC column is consisted of substances which have controlled pore sizes and is able to be filtered in an ordinarily phase according to its molecular size. Small molecules penetrate into the pores within the packing while larger molecules only partially penetrate the pores. The large molecules elute before the smaller molecules. </a:t>
            </a:r>
          </a:p>
        </p:txBody>
      </p:sp>
    </p:spTree>
    <p:extLst>
      <p:ext uri="{BB962C8B-B14F-4D97-AF65-F5344CB8AC3E}">
        <p14:creationId xmlns:p14="http://schemas.microsoft.com/office/powerpoint/2010/main" val="6949095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71474" y="0"/>
            <a:ext cx="11344275" cy="6390532"/>
          </a:xfrm>
          <a:prstGeom prst="rect">
            <a:avLst/>
          </a:prstGeom>
        </p:spPr>
        <p:txBody>
          <a:bodyPr wrap="square">
            <a:spAutoFit/>
          </a:bodyPr>
          <a:lstStyle/>
          <a:p>
            <a:pPr algn="ctr">
              <a:lnSpc>
                <a:spcPts val="4300"/>
              </a:lnSpc>
            </a:pPr>
            <a:r>
              <a:rPr lang="en-US" sz="4000" dirty="0">
                <a:solidFill>
                  <a:srgbClr val="FF0000"/>
                </a:solidFill>
                <a:effectLst>
                  <a:outerShdw blurRad="38100" dist="38100" dir="2700000" algn="tl">
                    <a:srgbClr val="000000">
                      <a:alpha val="43137"/>
                    </a:srgbClr>
                  </a:outerShdw>
                </a:effectLst>
                <a:latin typeface="Comic Sans MS" panose="030F0702030302020204" pitchFamily="66" charset="0"/>
                <a:cs typeface="Times New Roman" pitchFamily="18" charset="0"/>
              </a:rPr>
              <a:t>ION EXCHANGE </a:t>
            </a:r>
          </a:p>
          <a:p>
            <a:pPr algn="just">
              <a:lnSpc>
                <a:spcPts val="6500"/>
              </a:lnSpc>
            </a:pPr>
            <a:r>
              <a:rPr lang="en-US" sz="4000" spc="-80" dirty="0">
                <a:solidFill>
                  <a:prstClr val="black"/>
                </a:solidFill>
                <a:latin typeface="Times New Roman" pitchFamily="18" charset="0"/>
                <a:cs typeface="Times New Roman" pitchFamily="18" charset="0"/>
              </a:rPr>
              <a:t>In this column type the sample components are separated based upon attractive ionic forces between molecules carrying charged groups of opposite charge to those charges on the stationary phase. Separations are made between a polar mobile liquid, usually water containing salts or small amounts of alcohols, and a stationary phase containing either acidic or basic fixed sites.</a:t>
            </a:r>
          </a:p>
        </p:txBody>
      </p:sp>
    </p:spTree>
    <p:extLst>
      <p:ext uri="{BB962C8B-B14F-4D97-AF65-F5344CB8AC3E}">
        <p14:creationId xmlns:p14="http://schemas.microsoft.com/office/powerpoint/2010/main" val="251983455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85750" y="570729"/>
            <a:ext cx="11615737" cy="5582554"/>
          </a:xfrm>
          <a:prstGeom prst="rect">
            <a:avLst/>
          </a:prstGeom>
        </p:spPr>
        <p:txBody>
          <a:bodyPr wrap="square">
            <a:spAutoFit/>
          </a:bodyPr>
          <a:lstStyle/>
          <a:p>
            <a:pPr lvl="0" defTabSz="914421">
              <a:lnSpc>
                <a:spcPct val="90000"/>
              </a:lnSpc>
              <a:spcBef>
                <a:spcPts val="1001"/>
              </a:spcBef>
              <a:tabLst>
                <a:tab pos="3333831" algn="l"/>
                <a:tab pos="3524336" algn="l"/>
                <a:tab pos="4953121" algn="l"/>
              </a:tabLst>
            </a:pPr>
            <a:r>
              <a:rPr lang="en-US" altLang="ja-JP" sz="4000" dirty="0">
                <a:latin typeface="Times New Roman" panose="02020603050405020304" pitchFamily="18" charset="0"/>
                <a:cs typeface="Times New Roman" panose="02020603050405020304" pitchFamily="18" charset="0"/>
              </a:rPr>
              <a:t>Basic Settings for Eluent Used in Reversed Phase </a:t>
            </a:r>
            <a:r>
              <a:rPr lang="en-US" altLang="ja-JP" sz="4000" dirty="0" smtClean="0">
                <a:latin typeface="Times New Roman" panose="02020603050405020304" pitchFamily="18" charset="0"/>
                <a:cs typeface="Times New Roman" panose="02020603050405020304" pitchFamily="18" charset="0"/>
              </a:rPr>
              <a:t>Mode</a:t>
            </a:r>
          </a:p>
          <a:p>
            <a:pPr lvl="0" defTabSz="914421">
              <a:lnSpc>
                <a:spcPct val="90000"/>
              </a:lnSpc>
              <a:spcBef>
                <a:spcPts val="1001"/>
              </a:spcBef>
              <a:tabLst>
                <a:tab pos="3333831" algn="l"/>
                <a:tab pos="3524336" algn="l"/>
                <a:tab pos="4953121" algn="l"/>
              </a:tabLst>
            </a:pPr>
            <a:endParaRPr lang="en-US" altLang="ja-JP" sz="3600" dirty="0" smtClean="0">
              <a:solidFill>
                <a:prstClr val="black"/>
              </a:solidFill>
              <a:latin typeface="Times New Roman" panose="02020603050405020304" pitchFamily="18" charset="0"/>
              <a:cs typeface="Times New Roman" panose="02020603050405020304" pitchFamily="18" charset="0"/>
            </a:endParaRPr>
          </a:p>
          <a:p>
            <a:pPr marL="571500" lvl="0" indent="-571500" defTabSz="914421">
              <a:lnSpc>
                <a:spcPct val="90000"/>
              </a:lnSpc>
              <a:spcBef>
                <a:spcPts val="1001"/>
              </a:spcBef>
              <a:buFont typeface="Arial" panose="020B0604020202020204" pitchFamily="34" charset="0"/>
              <a:buChar char="•"/>
              <a:tabLst>
                <a:tab pos="3333831" algn="l"/>
                <a:tab pos="3524336" algn="l"/>
                <a:tab pos="4953121" algn="l"/>
              </a:tabLst>
            </a:pPr>
            <a:r>
              <a:rPr lang="en-US" altLang="ja-JP" sz="3600" dirty="0" smtClean="0">
                <a:solidFill>
                  <a:prstClr val="black"/>
                </a:solidFill>
                <a:latin typeface="Times New Roman" panose="02020603050405020304" pitchFamily="18" charset="0"/>
                <a:cs typeface="Times New Roman" panose="02020603050405020304" pitchFamily="18" charset="0"/>
              </a:rPr>
              <a:t>Water </a:t>
            </a:r>
            <a:r>
              <a:rPr lang="en-US" altLang="ja-JP" sz="3600" dirty="0">
                <a:solidFill>
                  <a:prstClr val="black"/>
                </a:solidFill>
                <a:latin typeface="Times New Roman" panose="02020603050405020304" pitchFamily="18" charset="0"/>
                <a:cs typeface="Times New Roman" panose="02020603050405020304" pitchFamily="18" charset="0"/>
              </a:rPr>
              <a:t>(buffer solution) + water-soluble organic solvent</a:t>
            </a:r>
          </a:p>
          <a:p>
            <a:pPr marL="571500" lvl="1" indent="-571500" defTabSz="914421">
              <a:lnSpc>
                <a:spcPct val="90000"/>
              </a:lnSpc>
              <a:spcBef>
                <a:spcPts val="500"/>
              </a:spcBef>
              <a:buFont typeface="Arial" panose="020B0604020202020204" pitchFamily="34" charset="0"/>
              <a:buChar char="•"/>
              <a:tabLst>
                <a:tab pos="3333831" algn="l"/>
                <a:tab pos="3524336" algn="l"/>
                <a:tab pos="4953121" algn="l"/>
              </a:tabLst>
            </a:pPr>
            <a:r>
              <a:rPr lang="en-US" altLang="ja-JP" sz="3600" dirty="0">
                <a:solidFill>
                  <a:prstClr val="black"/>
                </a:solidFill>
                <a:latin typeface="Times New Roman" panose="02020603050405020304" pitchFamily="18" charset="0"/>
                <a:cs typeface="Times New Roman" panose="02020603050405020304" pitchFamily="18" charset="0"/>
              </a:rPr>
              <a:t>Water-soluble organic solvent:	Methanol</a:t>
            </a:r>
            <a:br>
              <a:rPr lang="en-US" altLang="ja-JP" sz="3600" dirty="0">
                <a:solidFill>
                  <a:prstClr val="black"/>
                </a:solidFill>
                <a:latin typeface="Times New Roman" panose="02020603050405020304" pitchFamily="18" charset="0"/>
                <a:cs typeface="Times New Roman" panose="02020603050405020304" pitchFamily="18" charset="0"/>
              </a:rPr>
            </a:br>
            <a:r>
              <a:rPr lang="en-US" altLang="ja-JP" sz="3600" dirty="0">
                <a:solidFill>
                  <a:prstClr val="black"/>
                </a:solidFill>
                <a:latin typeface="Times New Roman" panose="02020603050405020304" pitchFamily="18" charset="0"/>
                <a:cs typeface="Times New Roman" panose="02020603050405020304" pitchFamily="18" charset="0"/>
              </a:rPr>
              <a:t>			</a:t>
            </a:r>
            <a:r>
              <a:rPr lang="en-US" altLang="ja-JP" sz="3600" dirty="0" smtClean="0">
                <a:solidFill>
                  <a:prstClr val="black"/>
                </a:solidFill>
                <a:latin typeface="Times New Roman" panose="02020603050405020304" pitchFamily="18" charset="0"/>
                <a:cs typeface="Times New Roman" panose="02020603050405020304" pitchFamily="18" charset="0"/>
              </a:rPr>
              <a:t>            Acetonitrile</a:t>
            </a:r>
            <a:r>
              <a:rPr lang="en-US" altLang="ja-JP" sz="3600" dirty="0">
                <a:solidFill>
                  <a:prstClr val="black"/>
                </a:solidFill>
                <a:latin typeface="Times New Roman" panose="02020603050405020304" pitchFamily="18" charset="0"/>
                <a:cs typeface="Times New Roman" panose="02020603050405020304" pitchFamily="18" charset="0"/>
              </a:rPr>
              <a:t/>
            </a:r>
            <a:br>
              <a:rPr lang="en-US" altLang="ja-JP" sz="3600" dirty="0">
                <a:solidFill>
                  <a:prstClr val="black"/>
                </a:solidFill>
                <a:latin typeface="Times New Roman" panose="02020603050405020304" pitchFamily="18" charset="0"/>
                <a:cs typeface="Times New Roman" panose="02020603050405020304" pitchFamily="18" charset="0"/>
              </a:rPr>
            </a:br>
            <a:r>
              <a:rPr lang="en-US" altLang="ja-JP" sz="3600" dirty="0">
                <a:solidFill>
                  <a:prstClr val="black"/>
                </a:solidFill>
                <a:latin typeface="Times New Roman" panose="02020603050405020304" pitchFamily="18" charset="0"/>
                <a:cs typeface="Times New Roman" panose="02020603050405020304" pitchFamily="18" charset="0"/>
              </a:rPr>
              <a:t>			</a:t>
            </a:r>
            <a:r>
              <a:rPr lang="en-US" altLang="ja-JP" sz="3600" dirty="0" smtClean="0">
                <a:solidFill>
                  <a:prstClr val="black"/>
                </a:solidFill>
                <a:latin typeface="Times New Roman" panose="02020603050405020304" pitchFamily="18" charset="0"/>
                <a:cs typeface="Times New Roman" panose="02020603050405020304" pitchFamily="18" charset="0"/>
              </a:rPr>
              <a:t>            Tetrahydrofuran </a:t>
            </a:r>
            <a:r>
              <a:rPr lang="en-US" altLang="ja-JP" sz="3600" dirty="0">
                <a:solidFill>
                  <a:prstClr val="black"/>
                </a:solidFill>
                <a:latin typeface="Times New Roman" panose="02020603050405020304" pitchFamily="18" charset="0"/>
                <a:cs typeface="Times New Roman" panose="02020603050405020304" pitchFamily="18" charset="0"/>
              </a:rPr>
              <a:t>etc.</a:t>
            </a:r>
          </a:p>
          <a:p>
            <a:pPr marL="571500" lvl="1" indent="-571500" defTabSz="914421">
              <a:lnSpc>
                <a:spcPct val="90000"/>
              </a:lnSpc>
              <a:spcBef>
                <a:spcPts val="500"/>
              </a:spcBef>
              <a:buFont typeface="Arial" panose="020B0604020202020204" pitchFamily="34" charset="0"/>
              <a:buChar char="•"/>
              <a:tabLst>
                <a:tab pos="3333831" algn="l"/>
                <a:tab pos="3524336" algn="l"/>
                <a:tab pos="4953121" algn="l"/>
              </a:tabLst>
            </a:pPr>
            <a:r>
              <a:rPr lang="en-US" altLang="ja-JP" sz="3600" dirty="0">
                <a:solidFill>
                  <a:prstClr val="black"/>
                </a:solidFill>
                <a:latin typeface="Times New Roman" panose="02020603050405020304" pitchFamily="18" charset="0"/>
                <a:cs typeface="Times New Roman" panose="02020603050405020304" pitchFamily="18" charset="0"/>
              </a:rPr>
              <a:t>The </a:t>
            </a:r>
            <a:r>
              <a:rPr lang="en-US" altLang="ja-JP" sz="3600" dirty="0">
                <a:solidFill>
                  <a:srgbClr val="FF0000"/>
                </a:solidFill>
                <a:latin typeface="Times New Roman" panose="02020603050405020304" pitchFamily="18" charset="0"/>
                <a:cs typeface="Times New Roman" panose="02020603050405020304" pitchFamily="18" charset="0"/>
              </a:rPr>
              <a:t>mixing ratio</a:t>
            </a:r>
            <a:r>
              <a:rPr lang="en-US" altLang="ja-JP" sz="3600" dirty="0">
                <a:solidFill>
                  <a:prstClr val="black"/>
                </a:solidFill>
                <a:latin typeface="Times New Roman" panose="02020603050405020304" pitchFamily="18" charset="0"/>
                <a:cs typeface="Times New Roman" panose="02020603050405020304" pitchFamily="18" charset="0"/>
              </a:rPr>
              <a:t> of the water (buffer solution) and organic solvent has the greatest influence on separation. </a:t>
            </a:r>
          </a:p>
          <a:p>
            <a:pPr marL="571500" lvl="1" indent="-571500" defTabSz="914421">
              <a:lnSpc>
                <a:spcPct val="90000"/>
              </a:lnSpc>
              <a:spcBef>
                <a:spcPts val="500"/>
              </a:spcBef>
              <a:buFont typeface="Arial" panose="020B0604020202020204" pitchFamily="34" charset="0"/>
              <a:buChar char="•"/>
              <a:tabLst>
                <a:tab pos="3333831" algn="l"/>
                <a:tab pos="3524336" algn="l"/>
                <a:tab pos="4953121" algn="l"/>
              </a:tabLst>
            </a:pPr>
            <a:r>
              <a:rPr lang="en-US" altLang="ja-JP" sz="3600" dirty="0">
                <a:solidFill>
                  <a:prstClr val="black"/>
                </a:solidFill>
                <a:latin typeface="Times New Roman" panose="02020603050405020304" pitchFamily="18" charset="0"/>
                <a:cs typeface="Times New Roman" panose="02020603050405020304" pitchFamily="18" charset="0"/>
              </a:rPr>
              <a:t>If a buffer solution is used, its </a:t>
            </a:r>
            <a:r>
              <a:rPr lang="en-US" altLang="ja-JP" sz="3600" dirty="0">
                <a:solidFill>
                  <a:srgbClr val="FF0000"/>
                </a:solidFill>
                <a:latin typeface="Times New Roman" panose="02020603050405020304" pitchFamily="18" charset="0"/>
                <a:cs typeface="Times New Roman" panose="02020603050405020304" pitchFamily="18" charset="0"/>
              </a:rPr>
              <a:t>pH</a:t>
            </a:r>
            <a:r>
              <a:rPr lang="en-US" altLang="ja-JP" sz="3600" dirty="0">
                <a:solidFill>
                  <a:prstClr val="black"/>
                </a:solidFill>
                <a:latin typeface="Times New Roman" panose="02020603050405020304" pitchFamily="18" charset="0"/>
                <a:cs typeface="Times New Roman" panose="02020603050405020304" pitchFamily="18" charset="0"/>
              </a:rPr>
              <a:t> value is an important separation parameter.</a:t>
            </a:r>
          </a:p>
        </p:txBody>
      </p:sp>
    </p:spTree>
    <p:extLst>
      <p:ext uri="{BB962C8B-B14F-4D97-AF65-F5344CB8AC3E}">
        <p14:creationId xmlns:p14="http://schemas.microsoft.com/office/powerpoint/2010/main" val="206522194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42888" y="0"/>
            <a:ext cx="11787188" cy="6502229"/>
          </a:xfrm>
          <a:prstGeom prst="rect">
            <a:avLst/>
          </a:prstGeom>
        </p:spPr>
        <p:txBody>
          <a:bodyPr wrap="square">
            <a:spAutoFit/>
          </a:bodyPr>
          <a:lstStyle/>
          <a:p>
            <a:pPr algn="ctr"/>
            <a:r>
              <a:rPr lang="en-US" sz="3600" spc="-60" dirty="0" smtClean="0">
                <a:solidFill>
                  <a:srgbClr val="FF0000"/>
                </a:solidFill>
                <a:latin typeface="Comic Sans MS" panose="030F0702030302020204" pitchFamily="66" charset="0"/>
                <a:cs typeface="Times New Roman" panose="02020603050405020304" pitchFamily="18" charset="0"/>
              </a:rPr>
              <a:t>Important </a:t>
            </a:r>
            <a:r>
              <a:rPr lang="en-US" sz="3600" spc="-60" dirty="0">
                <a:solidFill>
                  <a:srgbClr val="FF0000"/>
                </a:solidFill>
                <a:latin typeface="Comic Sans MS" panose="030F0702030302020204" pitchFamily="66" charset="0"/>
                <a:cs typeface="Times New Roman" panose="02020603050405020304" pitchFamily="18" charset="0"/>
              </a:rPr>
              <a:t>Information Concerning </a:t>
            </a:r>
            <a:r>
              <a:rPr lang="en-US" sz="3600" spc="-60" dirty="0" smtClean="0">
                <a:solidFill>
                  <a:srgbClr val="FF0000"/>
                </a:solidFill>
                <a:latin typeface="Comic Sans MS" panose="030F0702030302020204" pitchFamily="66" charset="0"/>
                <a:cs typeface="Times New Roman" panose="02020603050405020304" pitchFamily="18" charset="0"/>
              </a:rPr>
              <a:t>Sample Composition </a:t>
            </a:r>
            <a:r>
              <a:rPr lang="en-US" sz="3600" spc="-60" dirty="0">
                <a:solidFill>
                  <a:srgbClr val="FF0000"/>
                </a:solidFill>
                <a:latin typeface="Comic Sans MS" panose="030F0702030302020204" pitchFamily="66" charset="0"/>
                <a:cs typeface="Times New Roman" panose="02020603050405020304" pitchFamily="18" charset="0"/>
              </a:rPr>
              <a:t>and Properties</a:t>
            </a:r>
          </a:p>
          <a:p>
            <a:pPr marL="628650" indent="-628650">
              <a:lnSpc>
                <a:spcPts val="6000"/>
              </a:lnSpc>
              <a:buFont typeface="Arial" panose="020B0604020202020204" pitchFamily="34" charset="0"/>
              <a:buChar char="•"/>
            </a:pPr>
            <a:r>
              <a:rPr lang="en-US" sz="3600" dirty="0">
                <a:latin typeface="Times New Roman" panose="02020603050405020304" pitchFamily="18" charset="0"/>
                <a:cs typeface="Times New Roman" panose="02020603050405020304" pitchFamily="18" charset="0"/>
              </a:rPr>
              <a:t>Number of compounds </a:t>
            </a:r>
            <a:r>
              <a:rPr lang="en-US" sz="3600" dirty="0" smtClean="0">
                <a:latin typeface="Times New Roman" panose="02020603050405020304" pitchFamily="18" charset="0"/>
                <a:cs typeface="Times New Roman" panose="02020603050405020304" pitchFamily="18" charset="0"/>
              </a:rPr>
              <a:t>present</a:t>
            </a:r>
          </a:p>
          <a:p>
            <a:pPr marL="628650" indent="-628650">
              <a:lnSpc>
                <a:spcPts val="6000"/>
              </a:lnSpc>
              <a:buFont typeface="Arial" panose="020B0604020202020204" pitchFamily="34" charset="0"/>
              <a:buChar char="•"/>
            </a:pPr>
            <a:r>
              <a:rPr lang="en-US" sz="3600" dirty="0" smtClean="0">
                <a:latin typeface="Times New Roman" panose="02020603050405020304" pitchFamily="18" charset="0"/>
                <a:cs typeface="Times New Roman" panose="02020603050405020304" pitchFamily="18" charset="0"/>
              </a:rPr>
              <a:t>Chemical </a:t>
            </a:r>
            <a:r>
              <a:rPr lang="en-US" sz="3600" dirty="0">
                <a:latin typeface="Times New Roman" panose="02020603050405020304" pitchFamily="18" charset="0"/>
                <a:cs typeface="Times New Roman" panose="02020603050405020304" pitchFamily="18" charset="0"/>
              </a:rPr>
              <a:t>structures (functionality) of </a:t>
            </a:r>
            <a:r>
              <a:rPr lang="en-US" sz="3600" dirty="0" smtClean="0">
                <a:latin typeface="Times New Roman" panose="02020603050405020304" pitchFamily="18" charset="0"/>
                <a:cs typeface="Times New Roman" panose="02020603050405020304" pitchFamily="18" charset="0"/>
              </a:rPr>
              <a:t>compounds</a:t>
            </a:r>
          </a:p>
          <a:p>
            <a:pPr marL="628650" indent="-628650">
              <a:lnSpc>
                <a:spcPts val="6000"/>
              </a:lnSpc>
              <a:buFont typeface="Arial" panose="020B0604020202020204" pitchFamily="34" charset="0"/>
              <a:buChar char="•"/>
            </a:pPr>
            <a:r>
              <a:rPr lang="en-US" sz="3600" dirty="0" smtClean="0">
                <a:latin typeface="Times New Roman" panose="02020603050405020304" pitchFamily="18" charset="0"/>
                <a:cs typeface="Times New Roman" panose="02020603050405020304" pitchFamily="18" charset="0"/>
              </a:rPr>
              <a:t>Molecular </a:t>
            </a:r>
            <a:r>
              <a:rPr lang="en-US" sz="3600" dirty="0">
                <a:latin typeface="Times New Roman" panose="02020603050405020304" pitchFamily="18" charset="0"/>
                <a:cs typeface="Times New Roman" panose="02020603050405020304" pitchFamily="18" charset="0"/>
              </a:rPr>
              <a:t>weights of </a:t>
            </a:r>
            <a:r>
              <a:rPr lang="en-US" sz="3600" dirty="0" smtClean="0">
                <a:latin typeface="Times New Roman" panose="02020603050405020304" pitchFamily="18" charset="0"/>
                <a:cs typeface="Times New Roman" panose="02020603050405020304" pitchFamily="18" charset="0"/>
              </a:rPr>
              <a:t>compounds</a:t>
            </a:r>
          </a:p>
          <a:p>
            <a:pPr marL="628650" indent="-628650">
              <a:lnSpc>
                <a:spcPts val="6000"/>
              </a:lnSpc>
              <a:buFont typeface="Arial" panose="020B0604020202020204" pitchFamily="34" charset="0"/>
              <a:buChar char="•"/>
            </a:pPr>
            <a:r>
              <a:rPr lang="en-US" sz="3600" dirty="0" smtClean="0">
                <a:latin typeface="Times New Roman" panose="02020603050405020304" pitchFamily="18" charset="0"/>
                <a:cs typeface="Times New Roman" panose="02020603050405020304" pitchFamily="18" charset="0"/>
              </a:rPr>
              <a:t>pK</a:t>
            </a:r>
            <a:r>
              <a:rPr lang="en-US" sz="3600" baseline="-25000" dirty="0" smtClean="0">
                <a:latin typeface="Times New Roman" panose="02020603050405020304" pitchFamily="18" charset="0"/>
                <a:cs typeface="Times New Roman" panose="02020603050405020304" pitchFamily="18" charset="0"/>
              </a:rPr>
              <a:t>a</a:t>
            </a:r>
            <a:r>
              <a:rPr lang="en-US" sz="3600" dirty="0" smtClean="0">
                <a:latin typeface="Times New Roman" panose="02020603050405020304" pitchFamily="18" charset="0"/>
                <a:cs typeface="Times New Roman" panose="02020603050405020304" pitchFamily="18" charset="0"/>
              </a:rPr>
              <a:t> </a:t>
            </a:r>
            <a:r>
              <a:rPr lang="en-US" sz="3600" dirty="0">
                <a:latin typeface="Times New Roman" panose="02020603050405020304" pitchFamily="18" charset="0"/>
                <a:cs typeface="Times New Roman" panose="02020603050405020304" pitchFamily="18" charset="0"/>
              </a:rPr>
              <a:t>values of </a:t>
            </a:r>
            <a:r>
              <a:rPr lang="en-US" sz="3600" dirty="0" smtClean="0">
                <a:latin typeface="Times New Roman" panose="02020603050405020304" pitchFamily="18" charset="0"/>
                <a:cs typeface="Times New Roman" panose="02020603050405020304" pitchFamily="18" charset="0"/>
              </a:rPr>
              <a:t>compounds</a:t>
            </a:r>
          </a:p>
          <a:p>
            <a:pPr marL="628650" indent="-628650">
              <a:lnSpc>
                <a:spcPts val="6000"/>
              </a:lnSpc>
              <a:buFont typeface="Arial" panose="020B0604020202020204" pitchFamily="34" charset="0"/>
              <a:buChar char="•"/>
            </a:pPr>
            <a:r>
              <a:rPr lang="en-US" sz="3600" dirty="0" smtClean="0">
                <a:latin typeface="Times New Roman" panose="02020603050405020304" pitchFamily="18" charset="0"/>
                <a:cs typeface="Times New Roman" panose="02020603050405020304" pitchFamily="18" charset="0"/>
              </a:rPr>
              <a:t>UV </a:t>
            </a:r>
            <a:r>
              <a:rPr lang="en-US" sz="3600" dirty="0">
                <a:latin typeface="Times New Roman" panose="02020603050405020304" pitchFamily="18" charset="0"/>
                <a:cs typeface="Times New Roman" panose="02020603050405020304" pitchFamily="18" charset="0"/>
              </a:rPr>
              <a:t>spectra of compounds</a:t>
            </a:r>
          </a:p>
          <a:p>
            <a:pPr marL="628650" indent="-628650">
              <a:lnSpc>
                <a:spcPts val="6000"/>
              </a:lnSpc>
              <a:buFont typeface="Arial" panose="020B0604020202020204" pitchFamily="34" charset="0"/>
              <a:buChar char="•"/>
            </a:pPr>
            <a:r>
              <a:rPr lang="en-US" sz="3600" dirty="0">
                <a:latin typeface="Times New Roman" panose="02020603050405020304" pitchFamily="18" charset="0"/>
                <a:cs typeface="Times New Roman" panose="02020603050405020304" pitchFamily="18" charset="0"/>
              </a:rPr>
              <a:t>Concentration range of compounds in samples of </a:t>
            </a:r>
            <a:r>
              <a:rPr lang="en-US" sz="3600" dirty="0" smtClean="0">
                <a:latin typeface="Times New Roman" panose="02020603050405020304" pitchFamily="18" charset="0"/>
                <a:cs typeface="Times New Roman" panose="02020603050405020304" pitchFamily="18" charset="0"/>
              </a:rPr>
              <a:t>interest</a:t>
            </a:r>
          </a:p>
          <a:p>
            <a:pPr marL="628650" indent="-628650">
              <a:lnSpc>
                <a:spcPts val="6000"/>
              </a:lnSpc>
              <a:buFont typeface="Arial" panose="020B0604020202020204" pitchFamily="34" charset="0"/>
              <a:buChar char="•"/>
            </a:pPr>
            <a:r>
              <a:rPr lang="en-US" sz="3600" dirty="0" smtClean="0">
                <a:latin typeface="Times New Roman" panose="02020603050405020304" pitchFamily="18" charset="0"/>
                <a:cs typeface="Times New Roman" panose="02020603050405020304" pitchFamily="18" charset="0"/>
              </a:rPr>
              <a:t>Sample </a:t>
            </a:r>
            <a:r>
              <a:rPr lang="en-US" sz="3600" dirty="0">
                <a:latin typeface="Times New Roman" panose="02020603050405020304" pitchFamily="18" charset="0"/>
                <a:cs typeface="Times New Roman" panose="02020603050405020304" pitchFamily="18" charset="0"/>
              </a:rPr>
              <a:t>solubility</a:t>
            </a:r>
          </a:p>
        </p:txBody>
      </p:sp>
    </p:spTree>
    <p:extLst>
      <p:ext uri="{BB962C8B-B14F-4D97-AF65-F5344CB8AC3E}">
        <p14:creationId xmlns:p14="http://schemas.microsoft.com/office/powerpoint/2010/main" val="274096101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95314" y="625882"/>
            <a:ext cx="11001375" cy="4801314"/>
          </a:xfrm>
          <a:prstGeom prst="rect">
            <a:avLst/>
          </a:prstGeom>
        </p:spPr>
        <p:txBody>
          <a:bodyPr wrap="square">
            <a:spAutoFit/>
          </a:bodyPr>
          <a:lstStyle/>
          <a:p>
            <a:pPr algn="ctr"/>
            <a:r>
              <a:rPr lang="en-US" altLang="ja-JP" sz="6600" dirty="0">
                <a:solidFill>
                  <a:prstClr val="black"/>
                </a:solidFill>
                <a:latin typeface="Times New Roman" panose="02020603050405020304" pitchFamily="18" charset="0"/>
                <a:cs typeface="Times New Roman" panose="02020603050405020304" pitchFamily="18" charset="0"/>
              </a:rPr>
              <a:t>Qualitative Analysis</a:t>
            </a:r>
            <a:endParaRPr lang="en-US" altLang="ja-JP" sz="4000" dirty="0">
              <a:latin typeface="Times New Roman" panose="02020603050405020304" pitchFamily="18" charset="0"/>
              <a:cs typeface="Times New Roman" panose="02020603050405020304" pitchFamily="18" charset="0"/>
            </a:endParaRPr>
          </a:p>
          <a:p>
            <a:pPr marL="571500" indent="-571500">
              <a:buFont typeface="Arial" panose="020B0604020202020204" pitchFamily="34" charset="0"/>
              <a:buChar char="•"/>
            </a:pPr>
            <a:r>
              <a:rPr lang="en-US" altLang="ja-JP" sz="4000" dirty="0">
                <a:latin typeface="Times New Roman" panose="02020603050405020304" pitchFamily="18" charset="0"/>
                <a:cs typeface="Times New Roman" panose="02020603050405020304" pitchFamily="18" charset="0"/>
              </a:rPr>
              <a:t>Identification based on retention time</a:t>
            </a:r>
          </a:p>
          <a:p>
            <a:pPr marL="571500" indent="-571500">
              <a:buFont typeface="Arial" panose="020B0604020202020204" pitchFamily="34" charset="0"/>
              <a:buChar char="•"/>
            </a:pPr>
            <a:r>
              <a:rPr lang="en-US" altLang="ja-JP" sz="4000" dirty="0">
                <a:latin typeface="Times New Roman" panose="02020603050405020304" pitchFamily="18" charset="0"/>
                <a:cs typeface="Times New Roman" panose="02020603050405020304" pitchFamily="18" charset="0"/>
              </a:rPr>
              <a:t>Acquisition of spectra with detector</a:t>
            </a:r>
          </a:p>
          <a:p>
            <a:pPr lvl="1"/>
            <a:r>
              <a:rPr lang="en-US" altLang="ja-JP" sz="4000" dirty="0">
                <a:latin typeface="Times New Roman" panose="02020603050405020304" pitchFamily="18" charset="0"/>
                <a:cs typeface="Times New Roman" panose="02020603050405020304" pitchFamily="18" charset="0"/>
              </a:rPr>
              <a:t>UV spectra</a:t>
            </a:r>
          </a:p>
          <a:p>
            <a:pPr lvl="1"/>
            <a:r>
              <a:rPr lang="en-US" altLang="ja-JP" sz="4000" dirty="0">
                <a:latin typeface="Times New Roman" panose="02020603050405020304" pitchFamily="18" charset="0"/>
                <a:cs typeface="Times New Roman" panose="02020603050405020304" pitchFamily="18" charset="0"/>
              </a:rPr>
              <a:t>MS spectra</a:t>
            </a:r>
          </a:p>
          <a:p>
            <a:pPr marL="571500" indent="-571500">
              <a:buFont typeface="Arial" panose="020B0604020202020204" pitchFamily="34" charset="0"/>
              <a:buChar char="•"/>
            </a:pPr>
            <a:r>
              <a:rPr lang="en-US" altLang="ja-JP" sz="4000" dirty="0">
                <a:latin typeface="Times New Roman" panose="02020603050405020304" pitchFamily="18" charset="0"/>
                <a:cs typeface="Times New Roman" panose="02020603050405020304" pitchFamily="18" charset="0"/>
              </a:rPr>
              <a:t>Transfer to other analytical instruments after preparative separation</a:t>
            </a:r>
          </a:p>
        </p:txBody>
      </p:sp>
    </p:spTree>
    <p:extLst>
      <p:ext uri="{BB962C8B-B14F-4D97-AF65-F5344CB8AC3E}">
        <p14:creationId xmlns:p14="http://schemas.microsoft.com/office/powerpoint/2010/main" val="391482718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71475" y="189828"/>
            <a:ext cx="11658600" cy="6247864"/>
          </a:xfrm>
          <a:prstGeom prst="rect">
            <a:avLst/>
          </a:prstGeom>
        </p:spPr>
        <p:txBody>
          <a:bodyPr wrap="square">
            <a:spAutoFit/>
          </a:bodyPr>
          <a:lstStyle/>
          <a:p>
            <a:pPr algn="ctr">
              <a:lnSpc>
                <a:spcPts val="9000"/>
              </a:lnSpc>
            </a:pPr>
            <a:r>
              <a:rPr lang="en-US" altLang="ja-JP" sz="6600" dirty="0">
                <a:latin typeface="Times New Roman" panose="02020603050405020304" pitchFamily="18" charset="0"/>
                <a:cs typeface="Times New Roman" panose="02020603050405020304" pitchFamily="18" charset="0"/>
              </a:rPr>
              <a:t>Quantitative </a:t>
            </a:r>
            <a:r>
              <a:rPr lang="en-US" altLang="ja-JP" sz="6600" dirty="0" smtClean="0">
                <a:latin typeface="Times New Roman" panose="02020603050405020304" pitchFamily="18" charset="0"/>
                <a:cs typeface="Times New Roman" panose="02020603050405020304" pitchFamily="18" charset="0"/>
              </a:rPr>
              <a:t>Analysis</a:t>
            </a:r>
          </a:p>
          <a:p>
            <a:pPr algn="ctr">
              <a:lnSpc>
                <a:spcPts val="9000"/>
              </a:lnSpc>
            </a:pPr>
            <a:endParaRPr lang="en-US" altLang="ja-JP" sz="6600" dirty="0" smtClean="0">
              <a:latin typeface="Times New Roman" panose="02020603050405020304" pitchFamily="18" charset="0"/>
              <a:cs typeface="Times New Roman" panose="02020603050405020304" pitchFamily="18" charset="0"/>
            </a:endParaRPr>
          </a:p>
          <a:p>
            <a:pPr marL="442913" indent="-442913">
              <a:lnSpc>
                <a:spcPts val="6000"/>
              </a:lnSpc>
              <a:buFont typeface="Arial" panose="020B0604020202020204" pitchFamily="34" charset="0"/>
              <a:buChar char="•"/>
            </a:pPr>
            <a:r>
              <a:rPr lang="en-US" altLang="ja-JP" sz="4000" dirty="0" smtClean="0">
                <a:latin typeface="Times New Roman" panose="02020603050405020304" pitchFamily="18" charset="0"/>
                <a:cs typeface="Times New Roman" panose="02020603050405020304" pitchFamily="18" charset="0"/>
              </a:rPr>
              <a:t>Quantitation </a:t>
            </a:r>
            <a:r>
              <a:rPr lang="en-US" altLang="ja-JP" sz="4000" dirty="0">
                <a:latin typeface="Times New Roman" panose="02020603050405020304" pitchFamily="18" charset="0"/>
                <a:cs typeface="Times New Roman" panose="02020603050405020304" pitchFamily="18" charset="0"/>
              </a:rPr>
              <a:t>performed with peak area or height.</a:t>
            </a:r>
          </a:p>
          <a:p>
            <a:pPr marL="442913" indent="-442913">
              <a:lnSpc>
                <a:spcPts val="6000"/>
              </a:lnSpc>
              <a:buFont typeface="Arial" panose="020B0604020202020204" pitchFamily="34" charset="0"/>
              <a:buChar char="•"/>
            </a:pPr>
            <a:r>
              <a:rPr lang="en-US" altLang="ja-JP" sz="4000" dirty="0">
                <a:latin typeface="Times New Roman" panose="02020603050405020304" pitchFamily="18" charset="0"/>
                <a:cs typeface="Times New Roman" panose="02020603050405020304" pitchFamily="18" charset="0"/>
              </a:rPr>
              <a:t>Calibration curve created beforehand using </a:t>
            </a:r>
            <a:r>
              <a:rPr lang="en-US" altLang="ja-JP" sz="4000" dirty="0" smtClean="0">
                <a:latin typeface="Times New Roman" panose="02020603050405020304" pitchFamily="18" charset="0"/>
                <a:cs typeface="Times New Roman" panose="02020603050405020304" pitchFamily="18" charset="0"/>
              </a:rPr>
              <a:t>a standard</a:t>
            </a:r>
            <a:r>
              <a:rPr lang="en-US" altLang="ja-JP" sz="4000" dirty="0">
                <a:latin typeface="Times New Roman" panose="02020603050405020304" pitchFamily="18" charset="0"/>
                <a:cs typeface="Times New Roman" panose="02020603050405020304" pitchFamily="18" charset="0"/>
              </a:rPr>
              <a:t>.</a:t>
            </a:r>
          </a:p>
          <a:p>
            <a:pPr marL="1028700" lvl="1" indent="-571500">
              <a:lnSpc>
                <a:spcPts val="6000"/>
              </a:lnSpc>
              <a:buFont typeface="Wingdings" panose="05000000000000000000" pitchFamily="2" charset="2"/>
              <a:buChar char="§"/>
            </a:pPr>
            <a:r>
              <a:rPr lang="en-US" altLang="ja-JP" sz="4000" dirty="0">
                <a:latin typeface="Times New Roman" panose="02020603050405020304" pitchFamily="18" charset="0"/>
                <a:cs typeface="Times New Roman" panose="02020603050405020304" pitchFamily="18" charset="0"/>
              </a:rPr>
              <a:t>Absolute calibration curve method</a:t>
            </a:r>
          </a:p>
          <a:p>
            <a:pPr marL="1028700" lvl="1" indent="-571500">
              <a:lnSpc>
                <a:spcPts val="6000"/>
              </a:lnSpc>
              <a:buFont typeface="Wingdings" panose="05000000000000000000" pitchFamily="2" charset="2"/>
              <a:buChar char="§"/>
            </a:pPr>
            <a:r>
              <a:rPr lang="en-US" altLang="ja-JP" sz="4000" dirty="0">
                <a:latin typeface="Times New Roman" panose="02020603050405020304" pitchFamily="18" charset="0"/>
                <a:cs typeface="Times New Roman" panose="02020603050405020304" pitchFamily="18" charset="0"/>
              </a:rPr>
              <a:t>Internal standard method</a:t>
            </a:r>
          </a:p>
          <a:p>
            <a:pPr marL="1028700" lvl="1" indent="-571500">
              <a:lnSpc>
                <a:spcPts val="6000"/>
              </a:lnSpc>
              <a:buFont typeface="Wingdings" panose="05000000000000000000" pitchFamily="2" charset="2"/>
              <a:buChar char="§"/>
            </a:pPr>
            <a:r>
              <a:rPr lang="en-US" altLang="ja-JP" sz="4000" dirty="0">
                <a:latin typeface="Times New Roman" panose="02020603050405020304" pitchFamily="18" charset="0"/>
                <a:cs typeface="Times New Roman" panose="02020603050405020304" pitchFamily="18" charset="0"/>
              </a:rPr>
              <a:t>Standard addition method</a:t>
            </a:r>
          </a:p>
        </p:txBody>
      </p:sp>
    </p:spTree>
    <p:extLst>
      <p:ext uri="{BB962C8B-B14F-4D97-AF65-F5344CB8AC3E}">
        <p14:creationId xmlns:p14="http://schemas.microsoft.com/office/powerpoint/2010/main" val="119183643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6110" name="Rectangle 14"/>
          <p:cNvSpPr>
            <a:spLocks noGrp="1" noChangeArrowheads="1"/>
          </p:cNvSpPr>
          <p:nvPr>
            <p:ph type="title"/>
          </p:nvPr>
        </p:nvSpPr>
        <p:spPr/>
        <p:txBody>
          <a:bodyPr/>
          <a:lstStyle/>
          <a:p>
            <a:pPr eaLnBrk="1">
              <a:defRPr/>
            </a:pPr>
            <a:r>
              <a:rPr lang="en-US" altLang="ja-JP" smtClean="0"/>
              <a:t>Calibration Curve for Absolute Calibration Curve Method</a:t>
            </a:r>
          </a:p>
        </p:txBody>
      </p:sp>
      <p:sp>
        <p:nvSpPr>
          <p:cNvPr id="157700" name="Rectangle 19"/>
          <p:cNvSpPr>
            <a:spLocks noChangeArrowheads="1"/>
          </p:cNvSpPr>
          <p:nvPr/>
        </p:nvSpPr>
        <p:spPr bwMode="auto">
          <a:xfrm>
            <a:off x="2895600" y="2514599"/>
            <a:ext cx="381001" cy="609601"/>
          </a:xfrm>
          <a:prstGeom prst="rect">
            <a:avLst/>
          </a:prstGeom>
          <a:solidFill>
            <a:srgbClr val="66FFFF"/>
          </a:solidFill>
          <a:ln>
            <a:noFill/>
          </a:ln>
          <a:extLst>
            <a:ext uri="{91240B29-F687-4F45-9708-019B960494DF}">
              <a14:hiddenLine xmlns:a14="http://schemas.microsoft.com/office/drawing/2010/main" w="19050">
                <a:solidFill>
                  <a:srgbClr val="000000"/>
                </a:solidFill>
                <a:miter lim="800000"/>
                <a:headEnd type="none" w="sm" len="sm"/>
                <a:tailEnd type="none" w="lg" len="lg"/>
              </a14:hiddenLine>
            </a:ext>
          </a:extLst>
        </p:spPr>
        <p:txBody>
          <a:bodyPr wrap="none" anchor="ctr"/>
          <a:lstStyle>
            <a:lvl1pPr>
              <a:defRPr>
                <a:solidFill>
                  <a:schemeClr val="tx1"/>
                </a:solidFill>
                <a:latin typeface="Arial" panose="020B0604020202020204" pitchFamily="34" charset="0"/>
                <a:ea typeface="ＭＳ ゴシック" panose="020B0609070205080204" pitchFamily="49" charset="-128"/>
              </a:defRPr>
            </a:lvl1pPr>
            <a:lvl2pPr marL="742950" indent="-285750">
              <a:defRPr>
                <a:solidFill>
                  <a:schemeClr val="tx1"/>
                </a:solidFill>
                <a:latin typeface="Arial" panose="020B0604020202020204" pitchFamily="34" charset="0"/>
                <a:ea typeface="ＭＳ ゴシック" panose="020B0609070205080204" pitchFamily="49" charset="-128"/>
              </a:defRPr>
            </a:lvl2pPr>
            <a:lvl3pPr marL="1143000" indent="-228600">
              <a:defRPr>
                <a:solidFill>
                  <a:schemeClr val="tx1"/>
                </a:solidFill>
                <a:latin typeface="Arial" panose="020B0604020202020204" pitchFamily="34" charset="0"/>
                <a:ea typeface="ＭＳ ゴシック" panose="020B0609070205080204" pitchFamily="49" charset="-128"/>
              </a:defRPr>
            </a:lvl3pPr>
            <a:lvl4pPr marL="1600200" indent="-228600">
              <a:defRPr>
                <a:solidFill>
                  <a:schemeClr val="tx1"/>
                </a:solidFill>
                <a:latin typeface="Arial" panose="020B0604020202020204" pitchFamily="34" charset="0"/>
                <a:ea typeface="ＭＳ ゴシック" panose="020B0609070205080204" pitchFamily="49" charset="-128"/>
              </a:defRPr>
            </a:lvl4pPr>
            <a:lvl5pPr marL="2057400" indent="-228600">
              <a:defRPr>
                <a:solidFill>
                  <a:schemeClr val="tx1"/>
                </a:solidFill>
                <a:latin typeface="Arial" panose="020B0604020202020204" pitchFamily="34" charset="0"/>
                <a:ea typeface="ＭＳ ゴシック" panose="020B0609070205080204" pitchFamily="49"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ゴシック" panose="020B0609070205080204" pitchFamily="49"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ゴシック" panose="020B0609070205080204" pitchFamily="49"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ゴシック" panose="020B0609070205080204" pitchFamily="49"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ゴシック" panose="020B0609070205080204" pitchFamily="49" charset="-128"/>
              </a:defRPr>
            </a:lvl9pPr>
          </a:lstStyle>
          <a:p>
            <a:endParaRPr lang="en-US" altLang="en-US"/>
          </a:p>
        </p:txBody>
      </p:sp>
      <p:sp>
        <p:nvSpPr>
          <p:cNvPr id="157701" name="Rectangle 21"/>
          <p:cNvSpPr>
            <a:spLocks noChangeArrowheads="1"/>
          </p:cNvSpPr>
          <p:nvPr/>
        </p:nvSpPr>
        <p:spPr bwMode="auto">
          <a:xfrm>
            <a:off x="2895600" y="3657600"/>
            <a:ext cx="381001" cy="609601"/>
          </a:xfrm>
          <a:prstGeom prst="rect">
            <a:avLst/>
          </a:prstGeom>
          <a:solidFill>
            <a:srgbClr val="66FFFF"/>
          </a:solidFill>
          <a:ln>
            <a:noFill/>
          </a:ln>
          <a:extLst>
            <a:ext uri="{91240B29-F687-4F45-9708-019B960494DF}">
              <a14:hiddenLine xmlns:a14="http://schemas.microsoft.com/office/drawing/2010/main" w="19050">
                <a:solidFill>
                  <a:srgbClr val="000000"/>
                </a:solidFill>
                <a:miter lim="800000"/>
                <a:headEnd type="none" w="sm" len="sm"/>
                <a:tailEnd type="none" w="lg" len="lg"/>
              </a14:hiddenLine>
            </a:ext>
          </a:extLst>
        </p:spPr>
        <p:txBody>
          <a:bodyPr wrap="none" anchor="ctr"/>
          <a:lstStyle>
            <a:lvl1pPr>
              <a:defRPr>
                <a:solidFill>
                  <a:schemeClr val="tx1"/>
                </a:solidFill>
                <a:latin typeface="Arial" panose="020B0604020202020204" pitchFamily="34" charset="0"/>
                <a:ea typeface="ＭＳ ゴシック" panose="020B0609070205080204" pitchFamily="49" charset="-128"/>
              </a:defRPr>
            </a:lvl1pPr>
            <a:lvl2pPr marL="742950" indent="-285750">
              <a:defRPr>
                <a:solidFill>
                  <a:schemeClr val="tx1"/>
                </a:solidFill>
                <a:latin typeface="Arial" panose="020B0604020202020204" pitchFamily="34" charset="0"/>
                <a:ea typeface="ＭＳ ゴシック" panose="020B0609070205080204" pitchFamily="49" charset="-128"/>
              </a:defRPr>
            </a:lvl2pPr>
            <a:lvl3pPr marL="1143000" indent="-228600">
              <a:defRPr>
                <a:solidFill>
                  <a:schemeClr val="tx1"/>
                </a:solidFill>
                <a:latin typeface="Arial" panose="020B0604020202020204" pitchFamily="34" charset="0"/>
                <a:ea typeface="ＭＳ ゴシック" panose="020B0609070205080204" pitchFamily="49" charset="-128"/>
              </a:defRPr>
            </a:lvl3pPr>
            <a:lvl4pPr marL="1600200" indent="-228600">
              <a:defRPr>
                <a:solidFill>
                  <a:schemeClr val="tx1"/>
                </a:solidFill>
                <a:latin typeface="Arial" panose="020B0604020202020204" pitchFamily="34" charset="0"/>
                <a:ea typeface="ＭＳ ゴシック" panose="020B0609070205080204" pitchFamily="49" charset="-128"/>
              </a:defRPr>
            </a:lvl4pPr>
            <a:lvl5pPr marL="2057400" indent="-228600">
              <a:defRPr>
                <a:solidFill>
                  <a:schemeClr val="tx1"/>
                </a:solidFill>
                <a:latin typeface="Arial" panose="020B0604020202020204" pitchFamily="34" charset="0"/>
                <a:ea typeface="ＭＳ ゴシック" panose="020B0609070205080204" pitchFamily="49"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ゴシック" panose="020B0609070205080204" pitchFamily="49"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ゴシック" panose="020B0609070205080204" pitchFamily="49"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ゴシック" panose="020B0609070205080204" pitchFamily="49"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ゴシック" panose="020B0609070205080204" pitchFamily="49" charset="-128"/>
              </a:defRPr>
            </a:lvl9pPr>
          </a:lstStyle>
          <a:p>
            <a:endParaRPr lang="en-US" altLang="en-US"/>
          </a:p>
        </p:txBody>
      </p:sp>
      <p:sp>
        <p:nvSpPr>
          <p:cNvPr id="157702" name="Rectangle 23"/>
          <p:cNvSpPr>
            <a:spLocks noChangeArrowheads="1"/>
          </p:cNvSpPr>
          <p:nvPr/>
        </p:nvSpPr>
        <p:spPr bwMode="auto">
          <a:xfrm>
            <a:off x="2895600" y="4800599"/>
            <a:ext cx="381001" cy="609601"/>
          </a:xfrm>
          <a:prstGeom prst="rect">
            <a:avLst/>
          </a:prstGeom>
          <a:solidFill>
            <a:srgbClr val="66FFFF"/>
          </a:solidFill>
          <a:ln>
            <a:noFill/>
          </a:ln>
          <a:extLst>
            <a:ext uri="{91240B29-F687-4F45-9708-019B960494DF}">
              <a14:hiddenLine xmlns:a14="http://schemas.microsoft.com/office/drawing/2010/main" w="19050">
                <a:solidFill>
                  <a:srgbClr val="000000"/>
                </a:solidFill>
                <a:miter lim="800000"/>
                <a:headEnd type="none" w="sm" len="sm"/>
                <a:tailEnd type="none" w="lg" len="lg"/>
              </a14:hiddenLine>
            </a:ext>
          </a:extLst>
        </p:spPr>
        <p:txBody>
          <a:bodyPr wrap="none" anchor="ctr"/>
          <a:lstStyle>
            <a:lvl1pPr>
              <a:defRPr>
                <a:solidFill>
                  <a:schemeClr val="tx1"/>
                </a:solidFill>
                <a:latin typeface="Arial" panose="020B0604020202020204" pitchFamily="34" charset="0"/>
                <a:ea typeface="ＭＳ ゴシック" panose="020B0609070205080204" pitchFamily="49" charset="-128"/>
              </a:defRPr>
            </a:lvl1pPr>
            <a:lvl2pPr marL="742950" indent="-285750">
              <a:defRPr>
                <a:solidFill>
                  <a:schemeClr val="tx1"/>
                </a:solidFill>
                <a:latin typeface="Arial" panose="020B0604020202020204" pitchFamily="34" charset="0"/>
                <a:ea typeface="ＭＳ ゴシック" panose="020B0609070205080204" pitchFamily="49" charset="-128"/>
              </a:defRPr>
            </a:lvl2pPr>
            <a:lvl3pPr marL="1143000" indent="-228600">
              <a:defRPr>
                <a:solidFill>
                  <a:schemeClr val="tx1"/>
                </a:solidFill>
                <a:latin typeface="Arial" panose="020B0604020202020204" pitchFamily="34" charset="0"/>
                <a:ea typeface="ＭＳ ゴシック" panose="020B0609070205080204" pitchFamily="49" charset="-128"/>
              </a:defRPr>
            </a:lvl3pPr>
            <a:lvl4pPr marL="1600200" indent="-228600">
              <a:defRPr>
                <a:solidFill>
                  <a:schemeClr val="tx1"/>
                </a:solidFill>
                <a:latin typeface="Arial" panose="020B0604020202020204" pitchFamily="34" charset="0"/>
                <a:ea typeface="ＭＳ ゴシック" panose="020B0609070205080204" pitchFamily="49" charset="-128"/>
              </a:defRPr>
            </a:lvl4pPr>
            <a:lvl5pPr marL="2057400" indent="-228600">
              <a:defRPr>
                <a:solidFill>
                  <a:schemeClr val="tx1"/>
                </a:solidFill>
                <a:latin typeface="Arial" panose="020B0604020202020204" pitchFamily="34" charset="0"/>
                <a:ea typeface="ＭＳ ゴシック" panose="020B0609070205080204" pitchFamily="49"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ゴシック" panose="020B0609070205080204" pitchFamily="49"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ゴシック" panose="020B0609070205080204" pitchFamily="49"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ゴシック" panose="020B0609070205080204" pitchFamily="49"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ゴシック" panose="020B0609070205080204" pitchFamily="49" charset="-128"/>
              </a:defRPr>
            </a:lvl9pPr>
          </a:lstStyle>
          <a:p>
            <a:endParaRPr lang="en-US" altLang="en-US"/>
          </a:p>
        </p:txBody>
      </p:sp>
      <p:sp>
        <p:nvSpPr>
          <p:cNvPr id="157703" name="Rectangle 25"/>
          <p:cNvSpPr>
            <a:spLocks noChangeArrowheads="1"/>
          </p:cNvSpPr>
          <p:nvPr/>
        </p:nvSpPr>
        <p:spPr bwMode="auto">
          <a:xfrm>
            <a:off x="2895600" y="5943599"/>
            <a:ext cx="381001" cy="609601"/>
          </a:xfrm>
          <a:prstGeom prst="rect">
            <a:avLst/>
          </a:prstGeom>
          <a:solidFill>
            <a:srgbClr val="66FFFF"/>
          </a:solidFill>
          <a:ln>
            <a:noFill/>
          </a:ln>
          <a:extLst>
            <a:ext uri="{91240B29-F687-4F45-9708-019B960494DF}">
              <a14:hiddenLine xmlns:a14="http://schemas.microsoft.com/office/drawing/2010/main" w="19050">
                <a:solidFill>
                  <a:srgbClr val="000000"/>
                </a:solidFill>
                <a:miter lim="800000"/>
                <a:headEnd type="none" w="sm" len="sm"/>
                <a:tailEnd type="none" w="lg" len="lg"/>
              </a14:hiddenLine>
            </a:ext>
          </a:extLst>
        </p:spPr>
        <p:txBody>
          <a:bodyPr wrap="none" anchor="ctr"/>
          <a:lstStyle>
            <a:lvl1pPr>
              <a:defRPr>
                <a:solidFill>
                  <a:schemeClr val="tx1"/>
                </a:solidFill>
                <a:latin typeface="Arial" panose="020B0604020202020204" pitchFamily="34" charset="0"/>
                <a:ea typeface="ＭＳ ゴシック" panose="020B0609070205080204" pitchFamily="49" charset="-128"/>
              </a:defRPr>
            </a:lvl1pPr>
            <a:lvl2pPr marL="742950" indent="-285750">
              <a:defRPr>
                <a:solidFill>
                  <a:schemeClr val="tx1"/>
                </a:solidFill>
                <a:latin typeface="Arial" panose="020B0604020202020204" pitchFamily="34" charset="0"/>
                <a:ea typeface="ＭＳ ゴシック" panose="020B0609070205080204" pitchFamily="49" charset="-128"/>
              </a:defRPr>
            </a:lvl2pPr>
            <a:lvl3pPr marL="1143000" indent="-228600">
              <a:defRPr>
                <a:solidFill>
                  <a:schemeClr val="tx1"/>
                </a:solidFill>
                <a:latin typeface="Arial" panose="020B0604020202020204" pitchFamily="34" charset="0"/>
                <a:ea typeface="ＭＳ ゴシック" panose="020B0609070205080204" pitchFamily="49" charset="-128"/>
              </a:defRPr>
            </a:lvl3pPr>
            <a:lvl4pPr marL="1600200" indent="-228600">
              <a:defRPr>
                <a:solidFill>
                  <a:schemeClr val="tx1"/>
                </a:solidFill>
                <a:latin typeface="Arial" panose="020B0604020202020204" pitchFamily="34" charset="0"/>
                <a:ea typeface="ＭＳ ゴシック" panose="020B0609070205080204" pitchFamily="49" charset="-128"/>
              </a:defRPr>
            </a:lvl4pPr>
            <a:lvl5pPr marL="2057400" indent="-228600">
              <a:defRPr>
                <a:solidFill>
                  <a:schemeClr val="tx1"/>
                </a:solidFill>
                <a:latin typeface="Arial" panose="020B0604020202020204" pitchFamily="34" charset="0"/>
                <a:ea typeface="ＭＳ ゴシック" panose="020B0609070205080204" pitchFamily="49"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ゴシック" panose="020B0609070205080204" pitchFamily="49"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ゴシック" panose="020B0609070205080204" pitchFamily="49"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ゴシック" panose="020B0609070205080204" pitchFamily="49"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ゴシック" panose="020B0609070205080204" pitchFamily="49" charset="-128"/>
              </a:defRPr>
            </a:lvl9pPr>
          </a:lstStyle>
          <a:p>
            <a:endParaRPr lang="en-US" altLang="en-US"/>
          </a:p>
        </p:txBody>
      </p:sp>
      <p:sp>
        <p:nvSpPr>
          <p:cNvPr id="157704" name="Rectangle 27"/>
          <p:cNvSpPr>
            <a:spLocks noChangeArrowheads="1"/>
          </p:cNvSpPr>
          <p:nvPr/>
        </p:nvSpPr>
        <p:spPr bwMode="auto">
          <a:xfrm>
            <a:off x="3810000" y="2209800"/>
            <a:ext cx="1447799" cy="990600"/>
          </a:xfrm>
          <a:prstGeom prst="rect">
            <a:avLst/>
          </a:prstGeom>
          <a:noFill/>
          <a:ln w="19050">
            <a:solidFill>
              <a:schemeClr val="tx1"/>
            </a:solidFill>
            <a:miter lim="800000"/>
            <a:headEnd type="none" w="sm" len="sm"/>
            <a:tailEnd type="none" w="lg" len="lg"/>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Arial" panose="020B0604020202020204" pitchFamily="34" charset="0"/>
                <a:ea typeface="ＭＳ ゴシック" panose="020B0609070205080204" pitchFamily="49" charset="-128"/>
              </a:defRPr>
            </a:lvl1pPr>
            <a:lvl2pPr marL="742950" indent="-285750">
              <a:defRPr>
                <a:solidFill>
                  <a:schemeClr val="tx1"/>
                </a:solidFill>
                <a:latin typeface="Arial" panose="020B0604020202020204" pitchFamily="34" charset="0"/>
                <a:ea typeface="ＭＳ ゴシック" panose="020B0609070205080204" pitchFamily="49" charset="-128"/>
              </a:defRPr>
            </a:lvl2pPr>
            <a:lvl3pPr marL="1143000" indent="-228600">
              <a:defRPr>
                <a:solidFill>
                  <a:schemeClr val="tx1"/>
                </a:solidFill>
                <a:latin typeface="Arial" panose="020B0604020202020204" pitchFamily="34" charset="0"/>
                <a:ea typeface="ＭＳ ゴシック" panose="020B0609070205080204" pitchFamily="49" charset="-128"/>
              </a:defRPr>
            </a:lvl3pPr>
            <a:lvl4pPr marL="1600200" indent="-228600">
              <a:defRPr>
                <a:solidFill>
                  <a:schemeClr val="tx1"/>
                </a:solidFill>
                <a:latin typeface="Arial" panose="020B0604020202020204" pitchFamily="34" charset="0"/>
                <a:ea typeface="ＭＳ ゴシック" panose="020B0609070205080204" pitchFamily="49" charset="-128"/>
              </a:defRPr>
            </a:lvl4pPr>
            <a:lvl5pPr marL="2057400" indent="-228600">
              <a:defRPr>
                <a:solidFill>
                  <a:schemeClr val="tx1"/>
                </a:solidFill>
                <a:latin typeface="Arial" panose="020B0604020202020204" pitchFamily="34" charset="0"/>
                <a:ea typeface="ＭＳ ゴシック" panose="020B0609070205080204" pitchFamily="49"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ゴシック" panose="020B0609070205080204" pitchFamily="49"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ゴシック" panose="020B0609070205080204" pitchFamily="49"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ゴシック" panose="020B0609070205080204" pitchFamily="49"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ゴシック" panose="020B0609070205080204" pitchFamily="49" charset="-128"/>
              </a:defRPr>
            </a:lvl9pPr>
          </a:lstStyle>
          <a:p>
            <a:endParaRPr lang="en-US" altLang="en-US"/>
          </a:p>
        </p:txBody>
      </p:sp>
      <p:sp>
        <p:nvSpPr>
          <p:cNvPr id="157705" name="Rectangle 30"/>
          <p:cNvSpPr>
            <a:spLocks noChangeArrowheads="1"/>
          </p:cNvSpPr>
          <p:nvPr/>
        </p:nvSpPr>
        <p:spPr bwMode="auto">
          <a:xfrm>
            <a:off x="3810000" y="3352799"/>
            <a:ext cx="1447799" cy="990600"/>
          </a:xfrm>
          <a:prstGeom prst="rect">
            <a:avLst/>
          </a:prstGeom>
          <a:noFill/>
          <a:ln w="19050">
            <a:solidFill>
              <a:schemeClr val="tx1"/>
            </a:solidFill>
            <a:miter lim="800000"/>
            <a:headEnd type="none" w="sm" len="sm"/>
            <a:tailEnd type="none" w="lg" len="lg"/>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Arial" panose="020B0604020202020204" pitchFamily="34" charset="0"/>
                <a:ea typeface="ＭＳ ゴシック" panose="020B0609070205080204" pitchFamily="49" charset="-128"/>
              </a:defRPr>
            </a:lvl1pPr>
            <a:lvl2pPr marL="742950" indent="-285750">
              <a:defRPr>
                <a:solidFill>
                  <a:schemeClr val="tx1"/>
                </a:solidFill>
                <a:latin typeface="Arial" panose="020B0604020202020204" pitchFamily="34" charset="0"/>
                <a:ea typeface="ＭＳ ゴシック" panose="020B0609070205080204" pitchFamily="49" charset="-128"/>
              </a:defRPr>
            </a:lvl2pPr>
            <a:lvl3pPr marL="1143000" indent="-228600">
              <a:defRPr>
                <a:solidFill>
                  <a:schemeClr val="tx1"/>
                </a:solidFill>
                <a:latin typeface="Arial" panose="020B0604020202020204" pitchFamily="34" charset="0"/>
                <a:ea typeface="ＭＳ ゴシック" panose="020B0609070205080204" pitchFamily="49" charset="-128"/>
              </a:defRPr>
            </a:lvl3pPr>
            <a:lvl4pPr marL="1600200" indent="-228600">
              <a:defRPr>
                <a:solidFill>
                  <a:schemeClr val="tx1"/>
                </a:solidFill>
                <a:latin typeface="Arial" panose="020B0604020202020204" pitchFamily="34" charset="0"/>
                <a:ea typeface="ＭＳ ゴシック" panose="020B0609070205080204" pitchFamily="49" charset="-128"/>
              </a:defRPr>
            </a:lvl4pPr>
            <a:lvl5pPr marL="2057400" indent="-228600">
              <a:defRPr>
                <a:solidFill>
                  <a:schemeClr val="tx1"/>
                </a:solidFill>
                <a:latin typeface="Arial" panose="020B0604020202020204" pitchFamily="34" charset="0"/>
                <a:ea typeface="ＭＳ ゴシック" panose="020B0609070205080204" pitchFamily="49"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ゴシック" panose="020B0609070205080204" pitchFamily="49"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ゴシック" panose="020B0609070205080204" pitchFamily="49"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ゴシック" panose="020B0609070205080204" pitchFamily="49"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ゴシック" panose="020B0609070205080204" pitchFamily="49" charset="-128"/>
              </a:defRPr>
            </a:lvl9pPr>
          </a:lstStyle>
          <a:p>
            <a:endParaRPr lang="en-US" altLang="en-US"/>
          </a:p>
        </p:txBody>
      </p:sp>
      <p:sp>
        <p:nvSpPr>
          <p:cNvPr id="157706" name="Rectangle 31"/>
          <p:cNvSpPr>
            <a:spLocks noChangeArrowheads="1"/>
          </p:cNvSpPr>
          <p:nvPr/>
        </p:nvSpPr>
        <p:spPr bwMode="auto">
          <a:xfrm>
            <a:off x="3810000" y="4495800"/>
            <a:ext cx="1447799" cy="990600"/>
          </a:xfrm>
          <a:prstGeom prst="rect">
            <a:avLst/>
          </a:prstGeom>
          <a:noFill/>
          <a:ln w="19050">
            <a:solidFill>
              <a:schemeClr val="tx1"/>
            </a:solidFill>
            <a:miter lim="800000"/>
            <a:headEnd type="none" w="sm" len="sm"/>
            <a:tailEnd type="none" w="lg" len="lg"/>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Arial" panose="020B0604020202020204" pitchFamily="34" charset="0"/>
                <a:ea typeface="ＭＳ ゴシック" panose="020B0609070205080204" pitchFamily="49" charset="-128"/>
              </a:defRPr>
            </a:lvl1pPr>
            <a:lvl2pPr marL="742950" indent="-285750">
              <a:defRPr>
                <a:solidFill>
                  <a:schemeClr val="tx1"/>
                </a:solidFill>
                <a:latin typeface="Arial" panose="020B0604020202020204" pitchFamily="34" charset="0"/>
                <a:ea typeface="ＭＳ ゴシック" panose="020B0609070205080204" pitchFamily="49" charset="-128"/>
              </a:defRPr>
            </a:lvl2pPr>
            <a:lvl3pPr marL="1143000" indent="-228600">
              <a:defRPr>
                <a:solidFill>
                  <a:schemeClr val="tx1"/>
                </a:solidFill>
                <a:latin typeface="Arial" panose="020B0604020202020204" pitchFamily="34" charset="0"/>
                <a:ea typeface="ＭＳ ゴシック" panose="020B0609070205080204" pitchFamily="49" charset="-128"/>
              </a:defRPr>
            </a:lvl3pPr>
            <a:lvl4pPr marL="1600200" indent="-228600">
              <a:defRPr>
                <a:solidFill>
                  <a:schemeClr val="tx1"/>
                </a:solidFill>
                <a:latin typeface="Arial" panose="020B0604020202020204" pitchFamily="34" charset="0"/>
                <a:ea typeface="ＭＳ ゴシック" panose="020B0609070205080204" pitchFamily="49" charset="-128"/>
              </a:defRPr>
            </a:lvl4pPr>
            <a:lvl5pPr marL="2057400" indent="-228600">
              <a:defRPr>
                <a:solidFill>
                  <a:schemeClr val="tx1"/>
                </a:solidFill>
                <a:latin typeface="Arial" panose="020B0604020202020204" pitchFamily="34" charset="0"/>
                <a:ea typeface="ＭＳ ゴシック" panose="020B0609070205080204" pitchFamily="49"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ゴシック" panose="020B0609070205080204" pitchFamily="49"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ゴシック" panose="020B0609070205080204" pitchFamily="49"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ゴシック" panose="020B0609070205080204" pitchFamily="49"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ゴシック" panose="020B0609070205080204" pitchFamily="49" charset="-128"/>
              </a:defRPr>
            </a:lvl9pPr>
          </a:lstStyle>
          <a:p>
            <a:endParaRPr lang="en-US" altLang="en-US"/>
          </a:p>
        </p:txBody>
      </p:sp>
      <p:sp>
        <p:nvSpPr>
          <p:cNvPr id="157707" name="Rectangle 32"/>
          <p:cNvSpPr>
            <a:spLocks noChangeArrowheads="1"/>
          </p:cNvSpPr>
          <p:nvPr/>
        </p:nvSpPr>
        <p:spPr bwMode="auto">
          <a:xfrm>
            <a:off x="3810000" y="5638799"/>
            <a:ext cx="1447799" cy="990600"/>
          </a:xfrm>
          <a:prstGeom prst="rect">
            <a:avLst/>
          </a:prstGeom>
          <a:noFill/>
          <a:ln w="19050">
            <a:solidFill>
              <a:schemeClr val="tx1"/>
            </a:solidFill>
            <a:miter lim="800000"/>
            <a:headEnd type="none" w="sm" len="sm"/>
            <a:tailEnd type="none" w="lg" len="lg"/>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Arial" panose="020B0604020202020204" pitchFamily="34" charset="0"/>
                <a:ea typeface="ＭＳ ゴシック" panose="020B0609070205080204" pitchFamily="49" charset="-128"/>
              </a:defRPr>
            </a:lvl1pPr>
            <a:lvl2pPr marL="742950" indent="-285750">
              <a:defRPr>
                <a:solidFill>
                  <a:schemeClr val="tx1"/>
                </a:solidFill>
                <a:latin typeface="Arial" panose="020B0604020202020204" pitchFamily="34" charset="0"/>
                <a:ea typeface="ＭＳ ゴシック" panose="020B0609070205080204" pitchFamily="49" charset="-128"/>
              </a:defRPr>
            </a:lvl2pPr>
            <a:lvl3pPr marL="1143000" indent="-228600">
              <a:defRPr>
                <a:solidFill>
                  <a:schemeClr val="tx1"/>
                </a:solidFill>
                <a:latin typeface="Arial" panose="020B0604020202020204" pitchFamily="34" charset="0"/>
                <a:ea typeface="ＭＳ ゴシック" panose="020B0609070205080204" pitchFamily="49" charset="-128"/>
              </a:defRPr>
            </a:lvl3pPr>
            <a:lvl4pPr marL="1600200" indent="-228600">
              <a:defRPr>
                <a:solidFill>
                  <a:schemeClr val="tx1"/>
                </a:solidFill>
                <a:latin typeface="Arial" panose="020B0604020202020204" pitchFamily="34" charset="0"/>
                <a:ea typeface="ＭＳ ゴシック" panose="020B0609070205080204" pitchFamily="49" charset="-128"/>
              </a:defRPr>
            </a:lvl4pPr>
            <a:lvl5pPr marL="2057400" indent="-228600">
              <a:defRPr>
                <a:solidFill>
                  <a:schemeClr val="tx1"/>
                </a:solidFill>
                <a:latin typeface="Arial" panose="020B0604020202020204" pitchFamily="34" charset="0"/>
                <a:ea typeface="ＭＳ ゴシック" panose="020B0609070205080204" pitchFamily="49"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ゴシック" panose="020B0609070205080204" pitchFamily="49"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ゴシック" panose="020B0609070205080204" pitchFamily="49"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ゴシック" panose="020B0609070205080204" pitchFamily="49"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ゴシック" panose="020B0609070205080204" pitchFamily="49" charset="-128"/>
              </a:defRPr>
            </a:lvl9pPr>
          </a:lstStyle>
          <a:p>
            <a:endParaRPr lang="en-US" altLang="en-US"/>
          </a:p>
        </p:txBody>
      </p:sp>
      <p:sp>
        <p:nvSpPr>
          <p:cNvPr id="157708" name="Text Box 33"/>
          <p:cNvSpPr txBox="1">
            <a:spLocks noChangeArrowheads="1"/>
          </p:cNvSpPr>
          <p:nvPr/>
        </p:nvSpPr>
        <p:spPr bwMode="auto">
          <a:xfrm>
            <a:off x="2301875" y="2590801"/>
            <a:ext cx="43633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type="none" w="sm" len="sm"/>
                <a:tailEnd type="none" w="lg" len="lg"/>
              </a14:hiddenLine>
            </a:ext>
          </a:extLst>
        </p:spPr>
        <p:txBody>
          <a:bodyPr wrap="none">
            <a:spAutoFit/>
          </a:bodyPr>
          <a:lstStyle>
            <a:lvl1pPr>
              <a:defRPr>
                <a:solidFill>
                  <a:schemeClr val="tx1"/>
                </a:solidFill>
                <a:latin typeface="Arial" panose="020B0604020202020204" pitchFamily="34" charset="0"/>
                <a:ea typeface="ＭＳ ゴシック" panose="020B0609070205080204" pitchFamily="49" charset="-128"/>
              </a:defRPr>
            </a:lvl1pPr>
            <a:lvl2pPr marL="742950" indent="-285750">
              <a:defRPr>
                <a:solidFill>
                  <a:schemeClr val="tx1"/>
                </a:solidFill>
                <a:latin typeface="Arial" panose="020B0604020202020204" pitchFamily="34" charset="0"/>
                <a:ea typeface="ＭＳ ゴシック" panose="020B0609070205080204" pitchFamily="49" charset="-128"/>
              </a:defRPr>
            </a:lvl2pPr>
            <a:lvl3pPr marL="1143000" indent="-228600">
              <a:defRPr>
                <a:solidFill>
                  <a:schemeClr val="tx1"/>
                </a:solidFill>
                <a:latin typeface="Arial" panose="020B0604020202020204" pitchFamily="34" charset="0"/>
                <a:ea typeface="ＭＳ ゴシック" panose="020B0609070205080204" pitchFamily="49" charset="-128"/>
              </a:defRPr>
            </a:lvl3pPr>
            <a:lvl4pPr marL="1600200" indent="-228600">
              <a:defRPr>
                <a:solidFill>
                  <a:schemeClr val="tx1"/>
                </a:solidFill>
                <a:latin typeface="Arial" panose="020B0604020202020204" pitchFamily="34" charset="0"/>
                <a:ea typeface="ＭＳ ゴシック" panose="020B0609070205080204" pitchFamily="49" charset="-128"/>
              </a:defRPr>
            </a:lvl4pPr>
            <a:lvl5pPr marL="2057400" indent="-228600">
              <a:defRPr>
                <a:solidFill>
                  <a:schemeClr val="tx1"/>
                </a:solidFill>
                <a:latin typeface="Arial" panose="020B0604020202020204" pitchFamily="34" charset="0"/>
                <a:ea typeface="ＭＳ ゴシック" panose="020B0609070205080204" pitchFamily="49"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ゴシック" panose="020B0609070205080204" pitchFamily="49"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ゴシック" panose="020B0609070205080204" pitchFamily="49"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ゴシック" panose="020B0609070205080204" pitchFamily="49"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ゴシック" panose="020B0609070205080204" pitchFamily="49" charset="-128"/>
              </a:defRPr>
            </a:lvl9pPr>
          </a:lstStyle>
          <a:p>
            <a:r>
              <a:rPr kumimoji="1" lang="en-US" altLang="ja-JP"/>
              <a:t>C</a:t>
            </a:r>
            <a:r>
              <a:rPr kumimoji="1" lang="en-US" altLang="ja-JP" baseline="-20000"/>
              <a:t>1</a:t>
            </a:r>
          </a:p>
        </p:txBody>
      </p:sp>
      <p:sp>
        <p:nvSpPr>
          <p:cNvPr id="157709" name="Text Box 34"/>
          <p:cNvSpPr txBox="1">
            <a:spLocks noChangeArrowheads="1"/>
          </p:cNvSpPr>
          <p:nvPr/>
        </p:nvSpPr>
        <p:spPr bwMode="auto">
          <a:xfrm>
            <a:off x="2301875" y="5983288"/>
            <a:ext cx="43633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type="none" w="sm" len="sm"/>
                <a:tailEnd type="none" w="lg" len="lg"/>
              </a14:hiddenLine>
            </a:ext>
          </a:extLst>
        </p:spPr>
        <p:txBody>
          <a:bodyPr wrap="none">
            <a:spAutoFit/>
          </a:bodyPr>
          <a:lstStyle>
            <a:lvl1pPr>
              <a:defRPr>
                <a:solidFill>
                  <a:schemeClr val="tx1"/>
                </a:solidFill>
                <a:latin typeface="Arial" panose="020B0604020202020204" pitchFamily="34" charset="0"/>
                <a:ea typeface="ＭＳ ゴシック" panose="020B0609070205080204" pitchFamily="49" charset="-128"/>
              </a:defRPr>
            </a:lvl1pPr>
            <a:lvl2pPr marL="742950" indent="-285750">
              <a:defRPr>
                <a:solidFill>
                  <a:schemeClr val="tx1"/>
                </a:solidFill>
                <a:latin typeface="Arial" panose="020B0604020202020204" pitchFamily="34" charset="0"/>
                <a:ea typeface="ＭＳ ゴシック" panose="020B0609070205080204" pitchFamily="49" charset="-128"/>
              </a:defRPr>
            </a:lvl2pPr>
            <a:lvl3pPr marL="1143000" indent="-228600">
              <a:defRPr>
                <a:solidFill>
                  <a:schemeClr val="tx1"/>
                </a:solidFill>
                <a:latin typeface="Arial" panose="020B0604020202020204" pitchFamily="34" charset="0"/>
                <a:ea typeface="ＭＳ ゴシック" panose="020B0609070205080204" pitchFamily="49" charset="-128"/>
              </a:defRPr>
            </a:lvl3pPr>
            <a:lvl4pPr marL="1600200" indent="-228600">
              <a:defRPr>
                <a:solidFill>
                  <a:schemeClr val="tx1"/>
                </a:solidFill>
                <a:latin typeface="Arial" panose="020B0604020202020204" pitchFamily="34" charset="0"/>
                <a:ea typeface="ＭＳ ゴシック" panose="020B0609070205080204" pitchFamily="49" charset="-128"/>
              </a:defRPr>
            </a:lvl4pPr>
            <a:lvl5pPr marL="2057400" indent="-228600">
              <a:defRPr>
                <a:solidFill>
                  <a:schemeClr val="tx1"/>
                </a:solidFill>
                <a:latin typeface="Arial" panose="020B0604020202020204" pitchFamily="34" charset="0"/>
                <a:ea typeface="ＭＳ ゴシック" panose="020B0609070205080204" pitchFamily="49"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ゴシック" panose="020B0609070205080204" pitchFamily="49"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ゴシック" panose="020B0609070205080204" pitchFamily="49"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ゴシック" panose="020B0609070205080204" pitchFamily="49"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ゴシック" panose="020B0609070205080204" pitchFamily="49" charset="-128"/>
              </a:defRPr>
            </a:lvl9pPr>
          </a:lstStyle>
          <a:p>
            <a:r>
              <a:rPr kumimoji="1" lang="en-US" altLang="ja-JP"/>
              <a:t>C</a:t>
            </a:r>
            <a:r>
              <a:rPr kumimoji="1" lang="en-US" altLang="ja-JP" baseline="-20000"/>
              <a:t>4</a:t>
            </a:r>
          </a:p>
        </p:txBody>
      </p:sp>
      <p:sp>
        <p:nvSpPr>
          <p:cNvPr id="157710" name="Text Box 35"/>
          <p:cNvSpPr txBox="1">
            <a:spLocks noChangeArrowheads="1"/>
          </p:cNvSpPr>
          <p:nvPr/>
        </p:nvSpPr>
        <p:spPr bwMode="auto">
          <a:xfrm>
            <a:off x="2301875" y="4840288"/>
            <a:ext cx="43633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type="none" w="sm" len="sm"/>
                <a:tailEnd type="none" w="lg" len="lg"/>
              </a14:hiddenLine>
            </a:ext>
          </a:extLst>
        </p:spPr>
        <p:txBody>
          <a:bodyPr wrap="none">
            <a:spAutoFit/>
          </a:bodyPr>
          <a:lstStyle>
            <a:lvl1pPr>
              <a:defRPr>
                <a:solidFill>
                  <a:schemeClr val="tx1"/>
                </a:solidFill>
                <a:latin typeface="Arial" panose="020B0604020202020204" pitchFamily="34" charset="0"/>
                <a:ea typeface="ＭＳ ゴシック" panose="020B0609070205080204" pitchFamily="49" charset="-128"/>
              </a:defRPr>
            </a:lvl1pPr>
            <a:lvl2pPr marL="742950" indent="-285750">
              <a:defRPr>
                <a:solidFill>
                  <a:schemeClr val="tx1"/>
                </a:solidFill>
                <a:latin typeface="Arial" panose="020B0604020202020204" pitchFamily="34" charset="0"/>
                <a:ea typeface="ＭＳ ゴシック" panose="020B0609070205080204" pitchFamily="49" charset="-128"/>
              </a:defRPr>
            </a:lvl2pPr>
            <a:lvl3pPr marL="1143000" indent="-228600">
              <a:defRPr>
                <a:solidFill>
                  <a:schemeClr val="tx1"/>
                </a:solidFill>
                <a:latin typeface="Arial" panose="020B0604020202020204" pitchFamily="34" charset="0"/>
                <a:ea typeface="ＭＳ ゴシック" panose="020B0609070205080204" pitchFamily="49" charset="-128"/>
              </a:defRPr>
            </a:lvl3pPr>
            <a:lvl4pPr marL="1600200" indent="-228600">
              <a:defRPr>
                <a:solidFill>
                  <a:schemeClr val="tx1"/>
                </a:solidFill>
                <a:latin typeface="Arial" panose="020B0604020202020204" pitchFamily="34" charset="0"/>
                <a:ea typeface="ＭＳ ゴシック" panose="020B0609070205080204" pitchFamily="49" charset="-128"/>
              </a:defRPr>
            </a:lvl4pPr>
            <a:lvl5pPr marL="2057400" indent="-228600">
              <a:defRPr>
                <a:solidFill>
                  <a:schemeClr val="tx1"/>
                </a:solidFill>
                <a:latin typeface="Arial" panose="020B0604020202020204" pitchFamily="34" charset="0"/>
                <a:ea typeface="ＭＳ ゴシック" panose="020B0609070205080204" pitchFamily="49"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ゴシック" panose="020B0609070205080204" pitchFamily="49"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ゴシック" panose="020B0609070205080204" pitchFamily="49"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ゴシック" panose="020B0609070205080204" pitchFamily="49"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ゴシック" panose="020B0609070205080204" pitchFamily="49" charset="-128"/>
              </a:defRPr>
            </a:lvl9pPr>
          </a:lstStyle>
          <a:p>
            <a:r>
              <a:rPr kumimoji="1" lang="en-US" altLang="ja-JP"/>
              <a:t>C</a:t>
            </a:r>
            <a:r>
              <a:rPr kumimoji="1" lang="en-US" altLang="ja-JP" baseline="-20000"/>
              <a:t>3</a:t>
            </a:r>
          </a:p>
        </p:txBody>
      </p:sp>
      <p:sp>
        <p:nvSpPr>
          <p:cNvPr id="157711" name="Text Box 36"/>
          <p:cNvSpPr txBox="1">
            <a:spLocks noChangeArrowheads="1"/>
          </p:cNvSpPr>
          <p:nvPr/>
        </p:nvSpPr>
        <p:spPr bwMode="auto">
          <a:xfrm>
            <a:off x="2301875" y="3697289"/>
            <a:ext cx="43633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type="none" w="sm" len="sm"/>
                <a:tailEnd type="none" w="lg" len="lg"/>
              </a14:hiddenLine>
            </a:ext>
          </a:extLst>
        </p:spPr>
        <p:txBody>
          <a:bodyPr wrap="none">
            <a:spAutoFit/>
          </a:bodyPr>
          <a:lstStyle>
            <a:lvl1pPr>
              <a:defRPr>
                <a:solidFill>
                  <a:schemeClr val="tx1"/>
                </a:solidFill>
                <a:latin typeface="Arial" panose="020B0604020202020204" pitchFamily="34" charset="0"/>
                <a:ea typeface="ＭＳ ゴシック" panose="020B0609070205080204" pitchFamily="49" charset="-128"/>
              </a:defRPr>
            </a:lvl1pPr>
            <a:lvl2pPr marL="742950" indent="-285750">
              <a:defRPr>
                <a:solidFill>
                  <a:schemeClr val="tx1"/>
                </a:solidFill>
                <a:latin typeface="Arial" panose="020B0604020202020204" pitchFamily="34" charset="0"/>
                <a:ea typeface="ＭＳ ゴシック" panose="020B0609070205080204" pitchFamily="49" charset="-128"/>
              </a:defRPr>
            </a:lvl2pPr>
            <a:lvl3pPr marL="1143000" indent="-228600">
              <a:defRPr>
                <a:solidFill>
                  <a:schemeClr val="tx1"/>
                </a:solidFill>
                <a:latin typeface="Arial" panose="020B0604020202020204" pitchFamily="34" charset="0"/>
                <a:ea typeface="ＭＳ ゴシック" panose="020B0609070205080204" pitchFamily="49" charset="-128"/>
              </a:defRPr>
            </a:lvl3pPr>
            <a:lvl4pPr marL="1600200" indent="-228600">
              <a:defRPr>
                <a:solidFill>
                  <a:schemeClr val="tx1"/>
                </a:solidFill>
                <a:latin typeface="Arial" panose="020B0604020202020204" pitchFamily="34" charset="0"/>
                <a:ea typeface="ＭＳ ゴシック" panose="020B0609070205080204" pitchFamily="49" charset="-128"/>
              </a:defRPr>
            </a:lvl4pPr>
            <a:lvl5pPr marL="2057400" indent="-228600">
              <a:defRPr>
                <a:solidFill>
                  <a:schemeClr val="tx1"/>
                </a:solidFill>
                <a:latin typeface="Arial" panose="020B0604020202020204" pitchFamily="34" charset="0"/>
                <a:ea typeface="ＭＳ ゴシック" panose="020B0609070205080204" pitchFamily="49"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ゴシック" panose="020B0609070205080204" pitchFamily="49"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ゴシック" panose="020B0609070205080204" pitchFamily="49"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ゴシック" panose="020B0609070205080204" pitchFamily="49"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ゴシック" panose="020B0609070205080204" pitchFamily="49" charset="-128"/>
              </a:defRPr>
            </a:lvl9pPr>
          </a:lstStyle>
          <a:p>
            <a:r>
              <a:rPr kumimoji="1" lang="en-US" altLang="ja-JP"/>
              <a:t>C</a:t>
            </a:r>
            <a:r>
              <a:rPr kumimoji="1" lang="en-US" altLang="ja-JP" baseline="-20000"/>
              <a:t>2</a:t>
            </a:r>
          </a:p>
        </p:txBody>
      </p:sp>
      <p:sp>
        <p:nvSpPr>
          <p:cNvPr id="157712" name="Text Box 37"/>
          <p:cNvSpPr txBox="1">
            <a:spLocks noChangeArrowheads="1"/>
          </p:cNvSpPr>
          <p:nvPr/>
        </p:nvSpPr>
        <p:spPr bwMode="auto">
          <a:xfrm>
            <a:off x="1609726" y="1989138"/>
            <a:ext cx="1620957"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type="none" w="sm" len="sm"/>
                <a:tailEnd type="none" w="lg" len="lg"/>
              </a14:hiddenLine>
            </a:ext>
          </a:extLst>
        </p:spPr>
        <p:txBody>
          <a:bodyPr wrap="none">
            <a:spAutoFit/>
          </a:bodyPr>
          <a:lstStyle>
            <a:lvl1pPr>
              <a:defRPr>
                <a:solidFill>
                  <a:schemeClr val="tx1"/>
                </a:solidFill>
                <a:latin typeface="Arial" panose="020B0604020202020204" pitchFamily="34" charset="0"/>
                <a:ea typeface="ＭＳ ゴシック" panose="020B0609070205080204" pitchFamily="49" charset="-128"/>
              </a:defRPr>
            </a:lvl1pPr>
            <a:lvl2pPr marL="742950" indent="-285750">
              <a:defRPr>
                <a:solidFill>
                  <a:schemeClr val="tx1"/>
                </a:solidFill>
                <a:latin typeface="Arial" panose="020B0604020202020204" pitchFamily="34" charset="0"/>
                <a:ea typeface="ＭＳ ゴシック" panose="020B0609070205080204" pitchFamily="49" charset="-128"/>
              </a:defRPr>
            </a:lvl2pPr>
            <a:lvl3pPr marL="1143000" indent="-228600">
              <a:defRPr>
                <a:solidFill>
                  <a:schemeClr val="tx1"/>
                </a:solidFill>
                <a:latin typeface="Arial" panose="020B0604020202020204" pitchFamily="34" charset="0"/>
                <a:ea typeface="ＭＳ ゴシック" panose="020B0609070205080204" pitchFamily="49" charset="-128"/>
              </a:defRPr>
            </a:lvl3pPr>
            <a:lvl4pPr marL="1600200" indent="-228600">
              <a:defRPr>
                <a:solidFill>
                  <a:schemeClr val="tx1"/>
                </a:solidFill>
                <a:latin typeface="Arial" panose="020B0604020202020204" pitchFamily="34" charset="0"/>
                <a:ea typeface="ＭＳ ゴシック" panose="020B0609070205080204" pitchFamily="49" charset="-128"/>
              </a:defRPr>
            </a:lvl4pPr>
            <a:lvl5pPr marL="2057400" indent="-228600">
              <a:defRPr>
                <a:solidFill>
                  <a:schemeClr val="tx1"/>
                </a:solidFill>
                <a:latin typeface="Arial" panose="020B0604020202020204" pitchFamily="34" charset="0"/>
                <a:ea typeface="ＭＳ ゴシック" panose="020B0609070205080204" pitchFamily="49"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ゴシック" panose="020B0609070205080204" pitchFamily="49"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ゴシック" panose="020B0609070205080204" pitchFamily="49"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ゴシック" panose="020B0609070205080204" pitchFamily="49"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ゴシック" panose="020B0609070205080204" pitchFamily="49" charset="-128"/>
              </a:defRPr>
            </a:lvl9pPr>
          </a:lstStyle>
          <a:p>
            <a:r>
              <a:rPr kumimoji="1" lang="en-US" altLang="ja-JP"/>
              <a:t>Concentration</a:t>
            </a:r>
          </a:p>
        </p:txBody>
      </p:sp>
      <p:sp>
        <p:nvSpPr>
          <p:cNvPr id="157713" name="Line 38"/>
          <p:cNvSpPr>
            <a:spLocks noChangeShapeType="1"/>
          </p:cNvSpPr>
          <p:nvPr/>
        </p:nvSpPr>
        <p:spPr bwMode="auto">
          <a:xfrm>
            <a:off x="3810000" y="3047999"/>
            <a:ext cx="1447799" cy="1588"/>
          </a:xfrm>
          <a:prstGeom prst="line">
            <a:avLst/>
          </a:prstGeom>
          <a:noFill/>
          <a:ln w="19050">
            <a:solidFill>
              <a:schemeClr val="tx1"/>
            </a:solidFill>
            <a:round/>
            <a:headEnd type="none" w="sm" len="sm"/>
            <a:tailEnd type="none" w="lg" len="lg"/>
          </a:ln>
          <a:extLst>
            <a:ext uri="{909E8E84-426E-40DD-AFC4-6F175D3DCCD1}">
              <a14:hiddenFill xmlns:a14="http://schemas.microsoft.com/office/drawing/2010/main">
                <a:noFill/>
              </a14:hiddenFill>
            </a:ext>
          </a:extLst>
        </p:spPr>
        <p:txBody>
          <a:bodyPr/>
          <a:lstStyle/>
          <a:p>
            <a:endParaRPr lang="en-US"/>
          </a:p>
        </p:txBody>
      </p:sp>
      <p:sp>
        <p:nvSpPr>
          <p:cNvPr id="157714" name="AutoShape 39"/>
          <p:cNvSpPr>
            <a:spLocks noChangeArrowheads="1"/>
          </p:cNvSpPr>
          <p:nvPr/>
        </p:nvSpPr>
        <p:spPr bwMode="auto">
          <a:xfrm>
            <a:off x="4495801" y="2895602"/>
            <a:ext cx="93664" cy="152399"/>
          </a:xfrm>
          <a:prstGeom prst="triangle">
            <a:avLst>
              <a:gd name="adj" fmla="val 50000"/>
            </a:avLst>
          </a:prstGeom>
          <a:solidFill>
            <a:schemeClr val="accent1"/>
          </a:solidFill>
          <a:ln w="19050">
            <a:solidFill>
              <a:schemeClr val="tx1"/>
            </a:solidFill>
            <a:miter lim="800000"/>
            <a:headEnd type="none" w="sm" len="sm"/>
            <a:tailEnd type="none" w="lg" len="lg"/>
          </a:ln>
        </p:spPr>
        <p:txBody>
          <a:bodyPr wrap="none" anchor="ctr"/>
          <a:lstStyle>
            <a:lvl1pPr>
              <a:defRPr>
                <a:solidFill>
                  <a:schemeClr val="tx1"/>
                </a:solidFill>
                <a:latin typeface="Arial" panose="020B0604020202020204" pitchFamily="34" charset="0"/>
                <a:ea typeface="ＭＳ ゴシック" panose="020B0609070205080204" pitchFamily="49" charset="-128"/>
              </a:defRPr>
            </a:lvl1pPr>
            <a:lvl2pPr marL="742950" indent="-285750">
              <a:defRPr>
                <a:solidFill>
                  <a:schemeClr val="tx1"/>
                </a:solidFill>
                <a:latin typeface="Arial" panose="020B0604020202020204" pitchFamily="34" charset="0"/>
                <a:ea typeface="ＭＳ ゴシック" panose="020B0609070205080204" pitchFamily="49" charset="-128"/>
              </a:defRPr>
            </a:lvl2pPr>
            <a:lvl3pPr marL="1143000" indent="-228600">
              <a:defRPr>
                <a:solidFill>
                  <a:schemeClr val="tx1"/>
                </a:solidFill>
                <a:latin typeface="Arial" panose="020B0604020202020204" pitchFamily="34" charset="0"/>
                <a:ea typeface="ＭＳ ゴシック" panose="020B0609070205080204" pitchFamily="49" charset="-128"/>
              </a:defRPr>
            </a:lvl3pPr>
            <a:lvl4pPr marL="1600200" indent="-228600">
              <a:defRPr>
                <a:solidFill>
                  <a:schemeClr val="tx1"/>
                </a:solidFill>
                <a:latin typeface="Arial" panose="020B0604020202020204" pitchFamily="34" charset="0"/>
                <a:ea typeface="ＭＳ ゴシック" panose="020B0609070205080204" pitchFamily="49" charset="-128"/>
              </a:defRPr>
            </a:lvl4pPr>
            <a:lvl5pPr marL="2057400" indent="-228600">
              <a:defRPr>
                <a:solidFill>
                  <a:schemeClr val="tx1"/>
                </a:solidFill>
                <a:latin typeface="Arial" panose="020B0604020202020204" pitchFamily="34" charset="0"/>
                <a:ea typeface="ＭＳ ゴシック" panose="020B0609070205080204" pitchFamily="49"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ゴシック" panose="020B0609070205080204" pitchFamily="49"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ゴシック" panose="020B0609070205080204" pitchFamily="49"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ゴシック" panose="020B0609070205080204" pitchFamily="49"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ゴシック" panose="020B0609070205080204" pitchFamily="49" charset="-128"/>
              </a:defRPr>
            </a:lvl9pPr>
          </a:lstStyle>
          <a:p>
            <a:endParaRPr lang="en-US" altLang="en-US"/>
          </a:p>
        </p:txBody>
      </p:sp>
      <p:sp>
        <p:nvSpPr>
          <p:cNvPr id="157715" name="AutoShape 40"/>
          <p:cNvSpPr>
            <a:spLocks noChangeArrowheads="1"/>
          </p:cNvSpPr>
          <p:nvPr/>
        </p:nvSpPr>
        <p:spPr bwMode="auto">
          <a:xfrm>
            <a:off x="4495801" y="3886202"/>
            <a:ext cx="93664" cy="304800"/>
          </a:xfrm>
          <a:prstGeom prst="triangle">
            <a:avLst>
              <a:gd name="adj" fmla="val 50000"/>
            </a:avLst>
          </a:prstGeom>
          <a:solidFill>
            <a:schemeClr val="accent1"/>
          </a:solidFill>
          <a:ln w="19050">
            <a:solidFill>
              <a:schemeClr val="tx1"/>
            </a:solidFill>
            <a:miter lim="800000"/>
            <a:headEnd type="none" w="sm" len="sm"/>
            <a:tailEnd type="none" w="lg" len="lg"/>
          </a:ln>
        </p:spPr>
        <p:txBody>
          <a:bodyPr wrap="none" anchor="ctr"/>
          <a:lstStyle>
            <a:lvl1pPr>
              <a:defRPr>
                <a:solidFill>
                  <a:schemeClr val="tx1"/>
                </a:solidFill>
                <a:latin typeface="Arial" panose="020B0604020202020204" pitchFamily="34" charset="0"/>
                <a:ea typeface="ＭＳ ゴシック" panose="020B0609070205080204" pitchFamily="49" charset="-128"/>
              </a:defRPr>
            </a:lvl1pPr>
            <a:lvl2pPr marL="742950" indent="-285750">
              <a:defRPr>
                <a:solidFill>
                  <a:schemeClr val="tx1"/>
                </a:solidFill>
                <a:latin typeface="Arial" panose="020B0604020202020204" pitchFamily="34" charset="0"/>
                <a:ea typeface="ＭＳ ゴシック" panose="020B0609070205080204" pitchFamily="49" charset="-128"/>
              </a:defRPr>
            </a:lvl2pPr>
            <a:lvl3pPr marL="1143000" indent="-228600">
              <a:defRPr>
                <a:solidFill>
                  <a:schemeClr val="tx1"/>
                </a:solidFill>
                <a:latin typeface="Arial" panose="020B0604020202020204" pitchFamily="34" charset="0"/>
                <a:ea typeface="ＭＳ ゴシック" panose="020B0609070205080204" pitchFamily="49" charset="-128"/>
              </a:defRPr>
            </a:lvl3pPr>
            <a:lvl4pPr marL="1600200" indent="-228600">
              <a:defRPr>
                <a:solidFill>
                  <a:schemeClr val="tx1"/>
                </a:solidFill>
                <a:latin typeface="Arial" panose="020B0604020202020204" pitchFamily="34" charset="0"/>
                <a:ea typeface="ＭＳ ゴシック" panose="020B0609070205080204" pitchFamily="49" charset="-128"/>
              </a:defRPr>
            </a:lvl4pPr>
            <a:lvl5pPr marL="2057400" indent="-228600">
              <a:defRPr>
                <a:solidFill>
                  <a:schemeClr val="tx1"/>
                </a:solidFill>
                <a:latin typeface="Arial" panose="020B0604020202020204" pitchFamily="34" charset="0"/>
                <a:ea typeface="ＭＳ ゴシック" panose="020B0609070205080204" pitchFamily="49"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ゴシック" panose="020B0609070205080204" pitchFamily="49"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ゴシック" panose="020B0609070205080204" pitchFamily="49"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ゴシック" panose="020B0609070205080204" pitchFamily="49"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ゴシック" panose="020B0609070205080204" pitchFamily="49" charset="-128"/>
              </a:defRPr>
            </a:lvl9pPr>
          </a:lstStyle>
          <a:p>
            <a:endParaRPr lang="en-US" altLang="en-US"/>
          </a:p>
        </p:txBody>
      </p:sp>
      <p:sp>
        <p:nvSpPr>
          <p:cNvPr id="157716" name="AutoShape 41"/>
          <p:cNvSpPr>
            <a:spLocks noChangeArrowheads="1"/>
          </p:cNvSpPr>
          <p:nvPr/>
        </p:nvSpPr>
        <p:spPr bwMode="auto">
          <a:xfrm>
            <a:off x="4495801" y="4876799"/>
            <a:ext cx="93664" cy="457200"/>
          </a:xfrm>
          <a:prstGeom prst="triangle">
            <a:avLst>
              <a:gd name="adj" fmla="val 50000"/>
            </a:avLst>
          </a:prstGeom>
          <a:solidFill>
            <a:schemeClr val="accent1"/>
          </a:solidFill>
          <a:ln w="19050">
            <a:solidFill>
              <a:schemeClr val="tx1"/>
            </a:solidFill>
            <a:miter lim="800000"/>
            <a:headEnd type="none" w="sm" len="sm"/>
            <a:tailEnd type="none" w="lg" len="lg"/>
          </a:ln>
        </p:spPr>
        <p:txBody>
          <a:bodyPr wrap="none" anchor="ctr"/>
          <a:lstStyle>
            <a:lvl1pPr>
              <a:defRPr>
                <a:solidFill>
                  <a:schemeClr val="tx1"/>
                </a:solidFill>
                <a:latin typeface="Arial" panose="020B0604020202020204" pitchFamily="34" charset="0"/>
                <a:ea typeface="ＭＳ ゴシック" panose="020B0609070205080204" pitchFamily="49" charset="-128"/>
              </a:defRPr>
            </a:lvl1pPr>
            <a:lvl2pPr marL="742950" indent="-285750">
              <a:defRPr>
                <a:solidFill>
                  <a:schemeClr val="tx1"/>
                </a:solidFill>
                <a:latin typeface="Arial" panose="020B0604020202020204" pitchFamily="34" charset="0"/>
                <a:ea typeface="ＭＳ ゴシック" panose="020B0609070205080204" pitchFamily="49" charset="-128"/>
              </a:defRPr>
            </a:lvl2pPr>
            <a:lvl3pPr marL="1143000" indent="-228600">
              <a:defRPr>
                <a:solidFill>
                  <a:schemeClr val="tx1"/>
                </a:solidFill>
                <a:latin typeface="Arial" panose="020B0604020202020204" pitchFamily="34" charset="0"/>
                <a:ea typeface="ＭＳ ゴシック" panose="020B0609070205080204" pitchFamily="49" charset="-128"/>
              </a:defRPr>
            </a:lvl3pPr>
            <a:lvl4pPr marL="1600200" indent="-228600">
              <a:defRPr>
                <a:solidFill>
                  <a:schemeClr val="tx1"/>
                </a:solidFill>
                <a:latin typeface="Arial" panose="020B0604020202020204" pitchFamily="34" charset="0"/>
                <a:ea typeface="ＭＳ ゴシック" panose="020B0609070205080204" pitchFamily="49" charset="-128"/>
              </a:defRPr>
            </a:lvl4pPr>
            <a:lvl5pPr marL="2057400" indent="-228600">
              <a:defRPr>
                <a:solidFill>
                  <a:schemeClr val="tx1"/>
                </a:solidFill>
                <a:latin typeface="Arial" panose="020B0604020202020204" pitchFamily="34" charset="0"/>
                <a:ea typeface="ＭＳ ゴシック" panose="020B0609070205080204" pitchFamily="49"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ゴシック" panose="020B0609070205080204" pitchFamily="49"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ゴシック" panose="020B0609070205080204" pitchFamily="49"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ゴシック" panose="020B0609070205080204" pitchFamily="49"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ゴシック" panose="020B0609070205080204" pitchFamily="49" charset="-128"/>
              </a:defRPr>
            </a:lvl9pPr>
          </a:lstStyle>
          <a:p>
            <a:endParaRPr lang="en-US" altLang="en-US"/>
          </a:p>
        </p:txBody>
      </p:sp>
      <p:sp>
        <p:nvSpPr>
          <p:cNvPr id="157717" name="Line 42"/>
          <p:cNvSpPr>
            <a:spLocks noChangeShapeType="1"/>
          </p:cNvSpPr>
          <p:nvPr/>
        </p:nvSpPr>
        <p:spPr bwMode="auto">
          <a:xfrm>
            <a:off x="3810000" y="4191000"/>
            <a:ext cx="1447799" cy="1588"/>
          </a:xfrm>
          <a:prstGeom prst="line">
            <a:avLst/>
          </a:prstGeom>
          <a:noFill/>
          <a:ln w="19050">
            <a:solidFill>
              <a:schemeClr val="tx1"/>
            </a:solidFill>
            <a:round/>
            <a:headEnd type="none" w="sm" len="sm"/>
            <a:tailEnd type="none" w="lg" len="lg"/>
          </a:ln>
          <a:extLst>
            <a:ext uri="{909E8E84-426E-40DD-AFC4-6F175D3DCCD1}">
              <a14:hiddenFill xmlns:a14="http://schemas.microsoft.com/office/drawing/2010/main">
                <a:noFill/>
              </a14:hiddenFill>
            </a:ext>
          </a:extLst>
        </p:spPr>
        <p:txBody>
          <a:bodyPr/>
          <a:lstStyle/>
          <a:p>
            <a:endParaRPr lang="en-US"/>
          </a:p>
        </p:txBody>
      </p:sp>
      <p:sp>
        <p:nvSpPr>
          <p:cNvPr id="157718" name="Line 43"/>
          <p:cNvSpPr>
            <a:spLocks noChangeShapeType="1"/>
          </p:cNvSpPr>
          <p:nvPr/>
        </p:nvSpPr>
        <p:spPr bwMode="auto">
          <a:xfrm>
            <a:off x="3810000" y="5333999"/>
            <a:ext cx="1447799" cy="1588"/>
          </a:xfrm>
          <a:prstGeom prst="line">
            <a:avLst/>
          </a:prstGeom>
          <a:noFill/>
          <a:ln w="19050">
            <a:solidFill>
              <a:schemeClr val="tx1"/>
            </a:solidFill>
            <a:round/>
            <a:headEnd type="none" w="sm" len="sm"/>
            <a:tailEnd type="none" w="lg" len="lg"/>
          </a:ln>
          <a:extLst>
            <a:ext uri="{909E8E84-426E-40DD-AFC4-6F175D3DCCD1}">
              <a14:hiddenFill xmlns:a14="http://schemas.microsoft.com/office/drawing/2010/main">
                <a:noFill/>
              </a14:hiddenFill>
            </a:ext>
          </a:extLst>
        </p:spPr>
        <p:txBody>
          <a:bodyPr/>
          <a:lstStyle/>
          <a:p>
            <a:endParaRPr lang="en-US"/>
          </a:p>
        </p:txBody>
      </p:sp>
      <p:sp>
        <p:nvSpPr>
          <p:cNvPr id="157719" name="Line 44"/>
          <p:cNvSpPr>
            <a:spLocks noChangeShapeType="1"/>
          </p:cNvSpPr>
          <p:nvPr/>
        </p:nvSpPr>
        <p:spPr bwMode="auto">
          <a:xfrm>
            <a:off x="3810000" y="6477000"/>
            <a:ext cx="1447799" cy="1588"/>
          </a:xfrm>
          <a:prstGeom prst="line">
            <a:avLst/>
          </a:prstGeom>
          <a:noFill/>
          <a:ln w="19050">
            <a:solidFill>
              <a:schemeClr val="tx1"/>
            </a:solidFill>
            <a:round/>
            <a:headEnd type="none" w="sm" len="sm"/>
            <a:tailEnd type="none" w="lg" len="lg"/>
          </a:ln>
          <a:extLst>
            <a:ext uri="{909E8E84-426E-40DD-AFC4-6F175D3DCCD1}">
              <a14:hiddenFill xmlns:a14="http://schemas.microsoft.com/office/drawing/2010/main">
                <a:noFill/>
              </a14:hiddenFill>
            </a:ext>
          </a:extLst>
        </p:spPr>
        <p:txBody>
          <a:bodyPr/>
          <a:lstStyle/>
          <a:p>
            <a:endParaRPr lang="en-US"/>
          </a:p>
        </p:txBody>
      </p:sp>
      <p:sp>
        <p:nvSpPr>
          <p:cNvPr id="157720" name="AutoShape 45"/>
          <p:cNvSpPr>
            <a:spLocks noChangeArrowheads="1"/>
          </p:cNvSpPr>
          <p:nvPr/>
        </p:nvSpPr>
        <p:spPr bwMode="auto">
          <a:xfrm>
            <a:off x="4495801" y="5867400"/>
            <a:ext cx="93664" cy="609601"/>
          </a:xfrm>
          <a:prstGeom prst="triangle">
            <a:avLst>
              <a:gd name="adj" fmla="val 50000"/>
            </a:avLst>
          </a:prstGeom>
          <a:solidFill>
            <a:schemeClr val="accent1"/>
          </a:solidFill>
          <a:ln w="19050">
            <a:solidFill>
              <a:schemeClr val="tx1"/>
            </a:solidFill>
            <a:miter lim="800000"/>
            <a:headEnd type="none" w="sm" len="sm"/>
            <a:tailEnd type="none" w="lg" len="lg"/>
          </a:ln>
        </p:spPr>
        <p:txBody>
          <a:bodyPr wrap="none" anchor="ctr"/>
          <a:lstStyle>
            <a:lvl1pPr>
              <a:defRPr>
                <a:solidFill>
                  <a:schemeClr val="tx1"/>
                </a:solidFill>
                <a:latin typeface="Arial" panose="020B0604020202020204" pitchFamily="34" charset="0"/>
                <a:ea typeface="ＭＳ ゴシック" panose="020B0609070205080204" pitchFamily="49" charset="-128"/>
              </a:defRPr>
            </a:lvl1pPr>
            <a:lvl2pPr marL="742950" indent="-285750">
              <a:defRPr>
                <a:solidFill>
                  <a:schemeClr val="tx1"/>
                </a:solidFill>
                <a:latin typeface="Arial" panose="020B0604020202020204" pitchFamily="34" charset="0"/>
                <a:ea typeface="ＭＳ ゴシック" panose="020B0609070205080204" pitchFamily="49" charset="-128"/>
              </a:defRPr>
            </a:lvl2pPr>
            <a:lvl3pPr marL="1143000" indent="-228600">
              <a:defRPr>
                <a:solidFill>
                  <a:schemeClr val="tx1"/>
                </a:solidFill>
                <a:latin typeface="Arial" panose="020B0604020202020204" pitchFamily="34" charset="0"/>
                <a:ea typeface="ＭＳ ゴシック" panose="020B0609070205080204" pitchFamily="49" charset="-128"/>
              </a:defRPr>
            </a:lvl3pPr>
            <a:lvl4pPr marL="1600200" indent="-228600">
              <a:defRPr>
                <a:solidFill>
                  <a:schemeClr val="tx1"/>
                </a:solidFill>
                <a:latin typeface="Arial" panose="020B0604020202020204" pitchFamily="34" charset="0"/>
                <a:ea typeface="ＭＳ ゴシック" panose="020B0609070205080204" pitchFamily="49" charset="-128"/>
              </a:defRPr>
            </a:lvl4pPr>
            <a:lvl5pPr marL="2057400" indent="-228600">
              <a:defRPr>
                <a:solidFill>
                  <a:schemeClr val="tx1"/>
                </a:solidFill>
                <a:latin typeface="Arial" panose="020B0604020202020204" pitchFamily="34" charset="0"/>
                <a:ea typeface="ＭＳ ゴシック" panose="020B0609070205080204" pitchFamily="49"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ゴシック" panose="020B0609070205080204" pitchFamily="49"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ゴシック" panose="020B0609070205080204" pitchFamily="49"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ゴシック" panose="020B0609070205080204" pitchFamily="49"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ゴシック" panose="020B0609070205080204" pitchFamily="49" charset="-128"/>
              </a:defRPr>
            </a:lvl9pPr>
          </a:lstStyle>
          <a:p>
            <a:endParaRPr lang="en-US" altLang="en-US"/>
          </a:p>
        </p:txBody>
      </p:sp>
      <p:sp>
        <p:nvSpPr>
          <p:cNvPr id="157721" name="Text Box 46"/>
          <p:cNvSpPr txBox="1">
            <a:spLocks noChangeArrowheads="1"/>
          </p:cNvSpPr>
          <p:nvPr/>
        </p:nvSpPr>
        <p:spPr bwMode="auto">
          <a:xfrm>
            <a:off x="4191000" y="1843089"/>
            <a:ext cx="67197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type="none" w="sm" len="sm"/>
                <a:tailEnd type="none" w="lg" len="lg"/>
              </a14:hiddenLine>
            </a:ext>
          </a:extLst>
        </p:spPr>
        <p:txBody>
          <a:bodyPr wrap="none">
            <a:spAutoFit/>
          </a:bodyPr>
          <a:lstStyle>
            <a:lvl1pPr>
              <a:defRPr>
                <a:solidFill>
                  <a:schemeClr val="tx1"/>
                </a:solidFill>
                <a:latin typeface="Arial" panose="020B0604020202020204" pitchFamily="34" charset="0"/>
                <a:ea typeface="ＭＳ ゴシック" panose="020B0609070205080204" pitchFamily="49" charset="-128"/>
              </a:defRPr>
            </a:lvl1pPr>
            <a:lvl2pPr marL="742950" indent="-285750">
              <a:defRPr>
                <a:solidFill>
                  <a:schemeClr val="tx1"/>
                </a:solidFill>
                <a:latin typeface="Arial" panose="020B0604020202020204" pitchFamily="34" charset="0"/>
                <a:ea typeface="ＭＳ ゴシック" panose="020B0609070205080204" pitchFamily="49" charset="-128"/>
              </a:defRPr>
            </a:lvl2pPr>
            <a:lvl3pPr marL="1143000" indent="-228600">
              <a:defRPr>
                <a:solidFill>
                  <a:schemeClr val="tx1"/>
                </a:solidFill>
                <a:latin typeface="Arial" panose="020B0604020202020204" pitchFamily="34" charset="0"/>
                <a:ea typeface="ＭＳ ゴシック" panose="020B0609070205080204" pitchFamily="49" charset="-128"/>
              </a:defRPr>
            </a:lvl3pPr>
            <a:lvl4pPr marL="1600200" indent="-228600">
              <a:defRPr>
                <a:solidFill>
                  <a:schemeClr val="tx1"/>
                </a:solidFill>
                <a:latin typeface="Arial" panose="020B0604020202020204" pitchFamily="34" charset="0"/>
                <a:ea typeface="ＭＳ ゴシック" panose="020B0609070205080204" pitchFamily="49" charset="-128"/>
              </a:defRPr>
            </a:lvl4pPr>
            <a:lvl5pPr marL="2057400" indent="-228600">
              <a:defRPr>
                <a:solidFill>
                  <a:schemeClr val="tx1"/>
                </a:solidFill>
                <a:latin typeface="Arial" panose="020B0604020202020204" pitchFamily="34" charset="0"/>
                <a:ea typeface="ＭＳ ゴシック" panose="020B0609070205080204" pitchFamily="49"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ゴシック" panose="020B0609070205080204" pitchFamily="49"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ゴシック" panose="020B0609070205080204" pitchFamily="49"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ゴシック" panose="020B0609070205080204" pitchFamily="49"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ゴシック" panose="020B0609070205080204" pitchFamily="49" charset="-128"/>
              </a:defRPr>
            </a:lvl9pPr>
          </a:lstStyle>
          <a:p>
            <a:r>
              <a:rPr kumimoji="1" lang="en-US" altLang="ja-JP"/>
              <a:t>Area</a:t>
            </a:r>
          </a:p>
        </p:txBody>
      </p:sp>
      <p:sp>
        <p:nvSpPr>
          <p:cNvPr id="157722" name="Text Box 47"/>
          <p:cNvSpPr txBox="1">
            <a:spLocks noChangeArrowheads="1"/>
          </p:cNvSpPr>
          <p:nvPr/>
        </p:nvSpPr>
        <p:spPr bwMode="auto">
          <a:xfrm>
            <a:off x="4572000" y="2286002"/>
            <a:ext cx="42351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type="none" w="sm" len="sm"/>
                <a:tailEnd type="none" w="lg" len="lg"/>
              </a14:hiddenLine>
            </a:ext>
          </a:extLst>
        </p:spPr>
        <p:txBody>
          <a:bodyPr wrap="none">
            <a:spAutoFit/>
          </a:bodyPr>
          <a:lstStyle>
            <a:lvl1pPr>
              <a:defRPr>
                <a:solidFill>
                  <a:schemeClr val="tx1"/>
                </a:solidFill>
                <a:latin typeface="Arial" panose="020B0604020202020204" pitchFamily="34" charset="0"/>
                <a:ea typeface="ＭＳ ゴシック" panose="020B0609070205080204" pitchFamily="49" charset="-128"/>
              </a:defRPr>
            </a:lvl1pPr>
            <a:lvl2pPr marL="742950" indent="-285750">
              <a:defRPr>
                <a:solidFill>
                  <a:schemeClr val="tx1"/>
                </a:solidFill>
                <a:latin typeface="Arial" panose="020B0604020202020204" pitchFamily="34" charset="0"/>
                <a:ea typeface="ＭＳ ゴシック" panose="020B0609070205080204" pitchFamily="49" charset="-128"/>
              </a:defRPr>
            </a:lvl2pPr>
            <a:lvl3pPr marL="1143000" indent="-228600">
              <a:defRPr>
                <a:solidFill>
                  <a:schemeClr val="tx1"/>
                </a:solidFill>
                <a:latin typeface="Arial" panose="020B0604020202020204" pitchFamily="34" charset="0"/>
                <a:ea typeface="ＭＳ ゴシック" panose="020B0609070205080204" pitchFamily="49" charset="-128"/>
              </a:defRPr>
            </a:lvl3pPr>
            <a:lvl4pPr marL="1600200" indent="-228600">
              <a:defRPr>
                <a:solidFill>
                  <a:schemeClr val="tx1"/>
                </a:solidFill>
                <a:latin typeface="Arial" panose="020B0604020202020204" pitchFamily="34" charset="0"/>
                <a:ea typeface="ＭＳ ゴシック" panose="020B0609070205080204" pitchFamily="49" charset="-128"/>
              </a:defRPr>
            </a:lvl4pPr>
            <a:lvl5pPr marL="2057400" indent="-228600">
              <a:defRPr>
                <a:solidFill>
                  <a:schemeClr val="tx1"/>
                </a:solidFill>
                <a:latin typeface="Arial" panose="020B0604020202020204" pitchFamily="34" charset="0"/>
                <a:ea typeface="ＭＳ ゴシック" panose="020B0609070205080204" pitchFamily="49"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ゴシック" panose="020B0609070205080204" pitchFamily="49"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ゴシック" panose="020B0609070205080204" pitchFamily="49"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ゴシック" panose="020B0609070205080204" pitchFamily="49"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ゴシック" panose="020B0609070205080204" pitchFamily="49" charset="-128"/>
              </a:defRPr>
            </a:lvl9pPr>
          </a:lstStyle>
          <a:p>
            <a:r>
              <a:rPr kumimoji="1" lang="en-US" altLang="ja-JP"/>
              <a:t>A</a:t>
            </a:r>
            <a:r>
              <a:rPr kumimoji="1" lang="en-US" altLang="ja-JP" baseline="-20000"/>
              <a:t>1</a:t>
            </a:r>
          </a:p>
        </p:txBody>
      </p:sp>
      <p:sp>
        <p:nvSpPr>
          <p:cNvPr id="157723" name="Text Box 48"/>
          <p:cNvSpPr txBox="1">
            <a:spLocks noChangeArrowheads="1"/>
          </p:cNvSpPr>
          <p:nvPr/>
        </p:nvSpPr>
        <p:spPr bwMode="auto">
          <a:xfrm>
            <a:off x="4572000" y="3429002"/>
            <a:ext cx="42351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type="none" w="sm" len="sm"/>
                <a:tailEnd type="none" w="lg" len="lg"/>
              </a14:hiddenLine>
            </a:ext>
          </a:extLst>
        </p:spPr>
        <p:txBody>
          <a:bodyPr wrap="none">
            <a:spAutoFit/>
          </a:bodyPr>
          <a:lstStyle>
            <a:lvl1pPr>
              <a:defRPr>
                <a:solidFill>
                  <a:schemeClr val="tx1"/>
                </a:solidFill>
                <a:latin typeface="Arial" panose="020B0604020202020204" pitchFamily="34" charset="0"/>
                <a:ea typeface="ＭＳ ゴシック" panose="020B0609070205080204" pitchFamily="49" charset="-128"/>
              </a:defRPr>
            </a:lvl1pPr>
            <a:lvl2pPr marL="742950" indent="-285750">
              <a:defRPr>
                <a:solidFill>
                  <a:schemeClr val="tx1"/>
                </a:solidFill>
                <a:latin typeface="Arial" panose="020B0604020202020204" pitchFamily="34" charset="0"/>
                <a:ea typeface="ＭＳ ゴシック" panose="020B0609070205080204" pitchFamily="49" charset="-128"/>
              </a:defRPr>
            </a:lvl2pPr>
            <a:lvl3pPr marL="1143000" indent="-228600">
              <a:defRPr>
                <a:solidFill>
                  <a:schemeClr val="tx1"/>
                </a:solidFill>
                <a:latin typeface="Arial" panose="020B0604020202020204" pitchFamily="34" charset="0"/>
                <a:ea typeface="ＭＳ ゴシック" panose="020B0609070205080204" pitchFamily="49" charset="-128"/>
              </a:defRPr>
            </a:lvl3pPr>
            <a:lvl4pPr marL="1600200" indent="-228600">
              <a:defRPr>
                <a:solidFill>
                  <a:schemeClr val="tx1"/>
                </a:solidFill>
                <a:latin typeface="Arial" panose="020B0604020202020204" pitchFamily="34" charset="0"/>
                <a:ea typeface="ＭＳ ゴシック" panose="020B0609070205080204" pitchFamily="49" charset="-128"/>
              </a:defRPr>
            </a:lvl4pPr>
            <a:lvl5pPr marL="2057400" indent="-228600">
              <a:defRPr>
                <a:solidFill>
                  <a:schemeClr val="tx1"/>
                </a:solidFill>
                <a:latin typeface="Arial" panose="020B0604020202020204" pitchFamily="34" charset="0"/>
                <a:ea typeface="ＭＳ ゴシック" panose="020B0609070205080204" pitchFamily="49"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ゴシック" panose="020B0609070205080204" pitchFamily="49"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ゴシック" panose="020B0609070205080204" pitchFamily="49"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ゴシック" panose="020B0609070205080204" pitchFamily="49"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ゴシック" panose="020B0609070205080204" pitchFamily="49" charset="-128"/>
              </a:defRPr>
            </a:lvl9pPr>
          </a:lstStyle>
          <a:p>
            <a:r>
              <a:rPr kumimoji="1" lang="en-US" altLang="ja-JP"/>
              <a:t>A</a:t>
            </a:r>
            <a:r>
              <a:rPr kumimoji="1" lang="en-US" altLang="ja-JP" baseline="-20000"/>
              <a:t>2</a:t>
            </a:r>
          </a:p>
        </p:txBody>
      </p:sp>
      <p:sp>
        <p:nvSpPr>
          <p:cNvPr id="157724" name="Text Box 49"/>
          <p:cNvSpPr txBox="1">
            <a:spLocks noChangeArrowheads="1"/>
          </p:cNvSpPr>
          <p:nvPr/>
        </p:nvSpPr>
        <p:spPr bwMode="auto">
          <a:xfrm>
            <a:off x="4572000" y="4572002"/>
            <a:ext cx="42351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type="none" w="sm" len="sm"/>
                <a:tailEnd type="none" w="lg" len="lg"/>
              </a14:hiddenLine>
            </a:ext>
          </a:extLst>
        </p:spPr>
        <p:txBody>
          <a:bodyPr wrap="none">
            <a:spAutoFit/>
          </a:bodyPr>
          <a:lstStyle>
            <a:lvl1pPr>
              <a:defRPr>
                <a:solidFill>
                  <a:schemeClr val="tx1"/>
                </a:solidFill>
                <a:latin typeface="Arial" panose="020B0604020202020204" pitchFamily="34" charset="0"/>
                <a:ea typeface="ＭＳ ゴシック" panose="020B0609070205080204" pitchFamily="49" charset="-128"/>
              </a:defRPr>
            </a:lvl1pPr>
            <a:lvl2pPr marL="742950" indent="-285750">
              <a:defRPr>
                <a:solidFill>
                  <a:schemeClr val="tx1"/>
                </a:solidFill>
                <a:latin typeface="Arial" panose="020B0604020202020204" pitchFamily="34" charset="0"/>
                <a:ea typeface="ＭＳ ゴシック" panose="020B0609070205080204" pitchFamily="49" charset="-128"/>
              </a:defRPr>
            </a:lvl2pPr>
            <a:lvl3pPr marL="1143000" indent="-228600">
              <a:defRPr>
                <a:solidFill>
                  <a:schemeClr val="tx1"/>
                </a:solidFill>
                <a:latin typeface="Arial" panose="020B0604020202020204" pitchFamily="34" charset="0"/>
                <a:ea typeface="ＭＳ ゴシック" panose="020B0609070205080204" pitchFamily="49" charset="-128"/>
              </a:defRPr>
            </a:lvl3pPr>
            <a:lvl4pPr marL="1600200" indent="-228600">
              <a:defRPr>
                <a:solidFill>
                  <a:schemeClr val="tx1"/>
                </a:solidFill>
                <a:latin typeface="Arial" panose="020B0604020202020204" pitchFamily="34" charset="0"/>
                <a:ea typeface="ＭＳ ゴシック" panose="020B0609070205080204" pitchFamily="49" charset="-128"/>
              </a:defRPr>
            </a:lvl4pPr>
            <a:lvl5pPr marL="2057400" indent="-228600">
              <a:defRPr>
                <a:solidFill>
                  <a:schemeClr val="tx1"/>
                </a:solidFill>
                <a:latin typeface="Arial" panose="020B0604020202020204" pitchFamily="34" charset="0"/>
                <a:ea typeface="ＭＳ ゴシック" panose="020B0609070205080204" pitchFamily="49"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ゴシック" panose="020B0609070205080204" pitchFamily="49"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ゴシック" panose="020B0609070205080204" pitchFamily="49"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ゴシック" panose="020B0609070205080204" pitchFamily="49"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ゴシック" panose="020B0609070205080204" pitchFamily="49" charset="-128"/>
              </a:defRPr>
            </a:lvl9pPr>
          </a:lstStyle>
          <a:p>
            <a:r>
              <a:rPr kumimoji="1" lang="en-US" altLang="ja-JP"/>
              <a:t>A</a:t>
            </a:r>
            <a:r>
              <a:rPr kumimoji="1" lang="en-US" altLang="ja-JP" baseline="-20000"/>
              <a:t>3</a:t>
            </a:r>
          </a:p>
        </p:txBody>
      </p:sp>
      <p:sp>
        <p:nvSpPr>
          <p:cNvPr id="157725" name="Text Box 50"/>
          <p:cNvSpPr txBox="1">
            <a:spLocks noChangeArrowheads="1"/>
          </p:cNvSpPr>
          <p:nvPr/>
        </p:nvSpPr>
        <p:spPr bwMode="auto">
          <a:xfrm>
            <a:off x="4572000" y="5715002"/>
            <a:ext cx="42351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type="none" w="sm" len="sm"/>
                <a:tailEnd type="none" w="lg" len="lg"/>
              </a14:hiddenLine>
            </a:ext>
          </a:extLst>
        </p:spPr>
        <p:txBody>
          <a:bodyPr wrap="none">
            <a:spAutoFit/>
          </a:bodyPr>
          <a:lstStyle>
            <a:lvl1pPr>
              <a:defRPr>
                <a:solidFill>
                  <a:schemeClr val="tx1"/>
                </a:solidFill>
                <a:latin typeface="Arial" panose="020B0604020202020204" pitchFamily="34" charset="0"/>
                <a:ea typeface="ＭＳ ゴシック" panose="020B0609070205080204" pitchFamily="49" charset="-128"/>
              </a:defRPr>
            </a:lvl1pPr>
            <a:lvl2pPr marL="742950" indent="-285750">
              <a:defRPr>
                <a:solidFill>
                  <a:schemeClr val="tx1"/>
                </a:solidFill>
                <a:latin typeface="Arial" panose="020B0604020202020204" pitchFamily="34" charset="0"/>
                <a:ea typeface="ＭＳ ゴシック" panose="020B0609070205080204" pitchFamily="49" charset="-128"/>
              </a:defRPr>
            </a:lvl2pPr>
            <a:lvl3pPr marL="1143000" indent="-228600">
              <a:defRPr>
                <a:solidFill>
                  <a:schemeClr val="tx1"/>
                </a:solidFill>
                <a:latin typeface="Arial" panose="020B0604020202020204" pitchFamily="34" charset="0"/>
                <a:ea typeface="ＭＳ ゴシック" panose="020B0609070205080204" pitchFamily="49" charset="-128"/>
              </a:defRPr>
            </a:lvl3pPr>
            <a:lvl4pPr marL="1600200" indent="-228600">
              <a:defRPr>
                <a:solidFill>
                  <a:schemeClr val="tx1"/>
                </a:solidFill>
                <a:latin typeface="Arial" panose="020B0604020202020204" pitchFamily="34" charset="0"/>
                <a:ea typeface="ＭＳ ゴシック" panose="020B0609070205080204" pitchFamily="49" charset="-128"/>
              </a:defRPr>
            </a:lvl4pPr>
            <a:lvl5pPr marL="2057400" indent="-228600">
              <a:defRPr>
                <a:solidFill>
                  <a:schemeClr val="tx1"/>
                </a:solidFill>
                <a:latin typeface="Arial" panose="020B0604020202020204" pitchFamily="34" charset="0"/>
                <a:ea typeface="ＭＳ ゴシック" panose="020B0609070205080204" pitchFamily="49"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ゴシック" panose="020B0609070205080204" pitchFamily="49"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ゴシック" panose="020B0609070205080204" pitchFamily="49"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ゴシック" panose="020B0609070205080204" pitchFamily="49"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ゴシック" panose="020B0609070205080204" pitchFamily="49" charset="-128"/>
              </a:defRPr>
            </a:lvl9pPr>
          </a:lstStyle>
          <a:p>
            <a:r>
              <a:rPr kumimoji="1" lang="en-US" altLang="ja-JP"/>
              <a:t>A</a:t>
            </a:r>
            <a:r>
              <a:rPr kumimoji="1" lang="en-US" altLang="ja-JP" baseline="-20000"/>
              <a:t>4</a:t>
            </a:r>
          </a:p>
        </p:txBody>
      </p:sp>
      <p:sp>
        <p:nvSpPr>
          <p:cNvPr id="157726" name="Rectangle 51"/>
          <p:cNvSpPr>
            <a:spLocks noChangeArrowheads="1"/>
          </p:cNvSpPr>
          <p:nvPr/>
        </p:nvSpPr>
        <p:spPr bwMode="auto">
          <a:xfrm>
            <a:off x="6477002" y="2133602"/>
            <a:ext cx="3810000" cy="3810000"/>
          </a:xfrm>
          <a:prstGeom prst="rect">
            <a:avLst/>
          </a:prstGeom>
          <a:noFill/>
          <a:ln w="19050">
            <a:solidFill>
              <a:schemeClr val="tx1"/>
            </a:solidFill>
            <a:miter lim="800000"/>
            <a:headEnd type="none" w="sm" len="sm"/>
            <a:tailEnd type="none" w="lg" len="lg"/>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Arial" panose="020B0604020202020204" pitchFamily="34" charset="0"/>
                <a:ea typeface="ＭＳ ゴシック" panose="020B0609070205080204" pitchFamily="49" charset="-128"/>
              </a:defRPr>
            </a:lvl1pPr>
            <a:lvl2pPr marL="742950" indent="-285750">
              <a:defRPr>
                <a:solidFill>
                  <a:schemeClr val="tx1"/>
                </a:solidFill>
                <a:latin typeface="Arial" panose="020B0604020202020204" pitchFamily="34" charset="0"/>
                <a:ea typeface="ＭＳ ゴシック" panose="020B0609070205080204" pitchFamily="49" charset="-128"/>
              </a:defRPr>
            </a:lvl2pPr>
            <a:lvl3pPr marL="1143000" indent="-228600">
              <a:defRPr>
                <a:solidFill>
                  <a:schemeClr val="tx1"/>
                </a:solidFill>
                <a:latin typeface="Arial" panose="020B0604020202020204" pitchFamily="34" charset="0"/>
                <a:ea typeface="ＭＳ ゴシック" panose="020B0609070205080204" pitchFamily="49" charset="-128"/>
              </a:defRPr>
            </a:lvl3pPr>
            <a:lvl4pPr marL="1600200" indent="-228600">
              <a:defRPr>
                <a:solidFill>
                  <a:schemeClr val="tx1"/>
                </a:solidFill>
                <a:latin typeface="Arial" panose="020B0604020202020204" pitchFamily="34" charset="0"/>
                <a:ea typeface="ＭＳ ゴシック" panose="020B0609070205080204" pitchFamily="49" charset="-128"/>
              </a:defRPr>
            </a:lvl4pPr>
            <a:lvl5pPr marL="2057400" indent="-228600">
              <a:defRPr>
                <a:solidFill>
                  <a:schemeClr val="tx1"/>
                </a:solidFill>
                <a:latin typeface="Arial" panose="020B0604020202020204" pitchFamily="34" charset="0"/>
                <a:ea typeface="ＭＳ ゴシック" panose="020B0609070205080204" pitchFamily="49"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ゴシック" panose="020B0609070205080204" pitchFamily="49"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ゴシック" panose="020B0609070205080204" pitchFamily="49"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ゴシック" panose="020B0609070205080204" pitchFamily="49"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ゴシック" panose="020B0609070205080204" pitchFamily="49" charset="-128"/>
              </a:defRPr>
            </a:lvl9pPr>
          </a:lstStyle>
          <a:p>
            <a:endParaRPr lang="en-US" altLang="en-US"/>
          </a:p>
        </p:txBody>
      </p:sp>
      <p:sp>
        <p:nvSpPr>
          <p:cNvPr id="157727" name="Line 53"/>
          <p:cNvSpPr>
            <a:spLocks noChangeShapeType="1"/>
          </p:cNvSpPr>
          <p:nvPr/>
        </p:nvSpPr>
        <p:spPr bwMode="auto">
          <a:xfrm>
            <a:off x="7239001" y="5791201"/>
            <a:ext cx="0" cy="152399"/>
          </a:xfrm>
          <a:prstGeom prst="line">
            <a:avLst/>
          </a:prstGeom>
          <a:noFill/>
          <a:ln w="19050">
            <a:solidFill>
              <a:schemeClr val="tx1"/>
            </a:solidFill>
            <a:round/>
            <a:headEnd type="none" w="sm" len="sm"/>
            <a:tailEnd type="none" w="lg" len="lg"/>
          </a:ln>
          <a:extLst>
            <a:ext uri="{909E8E84-426E-40DD-AFC4-6F175D3DCCD1}">
              <a14:hiddenFill xmlns:a14="http://schemas.microsoft.com/office/drawing/2010/main">
                <a:noFill/>
              </a14:hiddenFill>
            </a:ext>
          </a:extLst>
        </p:spPr>
        <p:txBody>
          <a:bodyPr/>
          <a:lstStyle/>
          <a:p>
            <a:endParaRPr lang="en-US"/>
          </a:p>
        </p:txBody>
      </p:sp>
      <p:sp>
        <p:nvSpPr>
          <p:cNvPr id="157728" name="Line 54"/>
          <p:cNvSpPr>
            <a:spLocks noChangeShapeType="1"/>
          </p:cNvSpPr>
          <p:nvPr/>
        </p:nvSpPr>
        <p:spPr bwMode="auto">
          <a:xfrm>
            <a:off x="8001001" y="5791201"/>
            <a:ext cx="0" cy="152399"/>
          </a:xfrm>
          <a:prstGeom prst="line">
            <a:avLst/>
          </a:prstGeom>
          <a:noFill/>
          <a:ln w="19050">
            <a:solidFill>
              <a:schemeClr val="tx1"/>
            </a:solidFill>
            <a:round/>
            <a:headEnd type="none" w="sm" len="sm"/>
            <a:tailEnd type="none" w="lg" len="lg"/>
          </a:ln>
          <a:extLst>
            <a:ext uri="{909E8E84-426E-40DD-AFC4-6F175D3DCCD1}">
              <a14:hiddenFill xmlns:a14="http://schemas.microsoft.com/office/drawing/2010/main">
                <a:noFill/>
              </a14:hiddenFill>
            </a:ext>
          </a:extLst>
        </p:spPr>
        <p:txBody>
          <a:bodyPr/>
          <a:lstStyle/>
          <a:p>
            <a:endParaRPr lang="en-US"/>
          </a:p>
        </p:txBody>
      </p:sp>
      <p:sp>
        <p:nvSpPr>
          <p:cNvPr id="157729" name="Line 55"/>
          <p:cNvSpPr>
            <a:spLocks noChangeShapeType="1"/>
          </p:cNvSpPr>
          <p:nvPr/>
        </p:nvSpPr>
        <p:spPr bwMode="auto">
          <a:xfrm>
            <a:off x="8763001" y="5791201"/>
            <a:ext cx="0" cy="152399"/>
          </a:xfrm>
          <a:prstGeom prst="line">
            <a:avLst/>
          </a:prstGeom>
          <a:noFill/>
          <a:ln w="19050">
            <a:solidFill>
              <a:schemeClr val="tx1"/>
            </a:solidFill>
            <a:round/>
            <a:headEnd type="none" w="sm" len="sm"/>
            <a:tailEnd type="none" w="lg" len="lg"/>
          </a:ln>
          <a:extLst>
            <a:ext uri="{909E8E84-426E-40DD-AFC4-6F175D3DCCD1}">
              <a14:hiddenFill xmlns:a14="http://schemas.microsoft.com/office/drawing/2010/main">
                <a:noFill/>
              </a14:hiddenFill>
            </a:ext>
          </a:extLst>
        </p:spPr>
        <p:txBody>
          <a:bodyPr/>
          <a:lstStyle/>
          <a:p>
            <a:endParaRPr lang="en-US"/>
          </a:p>
        </p:txBody>
      </p:sp>
      <p:sp>
        <p:nvSpPr>
          <p:cNvPr id="157730" name="Line 56"/>
          <p:cNvSpPr>
            <a:spLocks noChangeShapeType="1"/>
          </p:cNvSpPr>
          <p:nvPr/>
        </p:nvSpPr>
        <p:spPr bwMode="auto">
          <a:xfrm>
            <a:off x="9525001" y="5791201"/>
            <a:ext cx="0" cy="152399"/>
          </a:xfrm>
          <a:prstGeom prst="line">
            <a:avLst/>
          </a:prstGeom>
          <a:noFill/>
          <a:ln w="19050">
            <a:solidFill>
              <a:schemeClr val="tx1"/>
            </a:solidFill>
            <a:round/>
            <a:headEnd type="none" w="sm" len="sm"/>
            <a:tailEnd type="none" w="lg" len="lg"/>
          </a:ln>
          <a:extLst>
            <a:ext uri="{909E8E84-426E-40DD-AFC4-6F175D3DCCD1}">
              <a14:hiddenFill xmlns:a14="http://schemas.microsoft.com/office/drawing/2010/main">
                <a:noFill/>
              </a14:hiddenFill>
            </a:ext>
          </a:extLst>
        </p:spPr>
        <p:txBody>
          <a:bodyPr/>
          <a:lstStyle/>
          <a:p>
            <a:endParaRPr lang="en-US"/>
          </a:p>
        </p:txBody>
      </p:sp>
      <p:sp>
        <p:nvSpPr>
          <p:cNvPr id="157731" name="Line 57"/>
          <p:cNvSpPr>
            <a:spLocks noChangeShapeType="1"/>
          </p:cNvSpPr>
          <p:nvPr/>
        </p:nvSpPr>
        <p:spPr bwMode="auto">
          <a:xfrm>
            <a:off x="6477003" y="5181600"/>
            <a:ext cx="152399" cy="0"/>
          </a:xfrm>
          <a:prstGeom prst="line">
            <a:avLst/>
          </a:prstGeom>
          <a:noFill/>
          <a:ln w="19050">
            <a:solidFill>
              <a:schemeClr val="tx1"/>
            </a:solidFill>
            <a:round/>
            <a:headEnd type="none" w="sm" len="sm"/>
            <a:tailEnd type="none" w="lg" len="lg"/>
          </a:ln>
          <a:extLst>
            <a:ext uri="{909E8E84-426E-40DD-AFC4-6F175D3DCCD1}">
              <a14:hiddenFill xmlns:a14="http://schemas.microsoft.com/office/drawing/2010/main">
                <a:noFill/>
              </a14:hiddenFill>
            </a:ext>
          </a:extLst>
        </p:spPr>
        <p:txBody>
          <a:bodyPr/>
          <a:lstStyle/>
          <a:p>
            <a:endParaRPr lang="en-US"/>
          </a:p>
        </p:txBody>
      </p:sp>
      <p:sp>
        <p:nvSpPr>
          <p:cNvPr id="157732" name="Line 58"/>
          <p:cNvSpPr>
            <a:spLocks noChangeShapeType="1"/>
          </p:cNvSpPr>
          <p:nvPr/>
        </p:nvSpPr>
        <p:spPr bwMode="auto">
          <a:xfrm>
            <a:off x="6477003" y="4419600"/>
            <a:ext cx="152399" cy="0"/>
          </a:xfrm>
          <a:prstGeom prst="line">
            <a:avLst/>
          </a:prstGeom>
          <a:noFill/>
          <a:ln w="19050">
            <a:solidFill>
              <a:schemeClr val="tx1"/>
            </a:solidFill>
            <a:round/>
            <a:headEnd type="none" w="sm" len="sm"/>
            <a:tailEnd type="none" w="lg" len="lg"/>
          </a:ln>
          <a:extLst>
            <a:ext uri="{909E8E84-426E-40DD-AFC4-6F175D3DCCD1}">
              <a14:hiddenFill xmlns:a14="http://schemas.microsoft.com/office/drawing/2010/main">
                <a:noFill/>
              </a14:hiddenFill>
            </a:ext>
          </a:extLst>
        </p:spPr>
        <p:txBody>
          <a:bodyPr/>
          <a:lstStyle/>
          <a:p>
            <a:endParaRPr lang="en-US"/>
          </a:p>
        </p:txBody>
      </p:sp>
      <p:sp>
        <p:nvSpPr>
          <p:cNvPr id="157733" name="Line 59"/>
          <p:cNvSpPr>
            <a:spLocks noChangeShapeType="1"/>
          </p:cNvSpPr>
          <p:nvPr/>
        </p:nvSpPr>
        <p:spPr bwMode="auto">
          <a:xfrm>
            <a:off x="6477003" y="3657600"/>
            <a:ext cx="152399" cy="0"/>
          </a:xfrm>
          <a:prstGeom prst="line">
            <a:avLst/>
          </a:prstGeom>
          <a:noFill/>
          <a:ln w="19050">
            <a:solidFill>
              <a:schemeClr val="tx1"/>
            </a:solidFill>
            <a:round/>
            <a:headEnd type="none" w="sm" len="sm"/>
            <a:tailEnd type="none" w="lg" len="lg"/>
          </a:ln>
          <a:extLst>
            <a:ext uri="{909E8E84-426E-40DD-AFC4-6F175D3DCCD1}">
              <a14:hiddenFill xmlns:a14="http://schemas.microsoft.com/office/drawing/2010/main">
                <a:noFill/>
              </a14:hiddenFill>
            </a:ext>
          </a:extLst>
        </p:spPr>
        <p:txBody>
          <a:bodyPr/>
          <a:lstStyle/>
          <a:p>
            <a:endParaRPr lang="en-US"/>
          </a:p>
        </p:txBody>
      </p:sp>
      <p:sp>
        <p:nvSpPr>
          <p:cNvPr id="157734" name="Line 60"/>
          <p:cNvSpPr>
            <a:spLocks noChangeShapeType="1"/>
          </p:cNvSpPr>
          <p:nvPr/>
        </p:nvSpPr>
        <p:spPr bwMode="auto">
          <a:xfrm>
            <a:off x="6477003" y="2895600"/>
            <a:ext cx="152399" cy="0"/>
          </a:xfrm>
          <a:prstGeom prst="line">
            <a:avLst/>
          </a:prstGeom>
          <a:noFill/>
          <a:ln w="19050">
            <a:solidFill>
              <a:schemeClr val="tx1"/>
            </a:solidFill>
            <a:round/>
            <a:headEnd type="none" w="sm" len="sm"/>
            <a:tailEnd type="none" w="lg" len="lg"/>
          </a:ln>
          <a:extLst>
            <a:ext uri="{909E8E84-426E-40DD-AFC4-6F175D3DCCD1}">
              <a14:hiddenFill xmlns:a14="http://schemas.microsoft.com/office/drawing/2010/main">
                <a:noFill/>
              </a14:hiddenFill>
            </a:ext>
          </a:extLst>
        </p:spPr>
        <p:txBody>
          <a:bodyPr/>
          <a:lstStyle/>
          <a:p>
            <a:endParaRPr lang="en-US"/>
          </a:p>
        </p:txBody>
      </p:sp>
      <p:sp>
        <p:nvSpPr>
          <p:cNvPr id="157735" name="Freeform 61"/>
          <p:cNvSpPr>
            <a:spLocks/>
          </p:cNvSpPr>
          <p:nvPr/>
        </p:nvSpPr>
        <p:spPr bwMode="auto">
          <a:xfrm>
            <a:off x="6477002" y="5181601"/>
            <a:ext cx="762000" cy="762000"/>
          </a:xfrm>
          <a:custGeom>
            <a:avLst/>
            <a:gdLst>
              <a:gd name="T0" fmla="*/ 0 w 480"/>
              <a:gd name="T1" fmla="*/ 0 h 480"/>
              <a:gd name="T2" fmla="*/ 2147483647 w 480"/>
              <a:gd name="T3" fmla="*/ 0 h 480"/>
              <a:gd name="T4" fmla="*/ 2147483647 w 480"/>
              <a:gd name="T5" fmla="*/ 2147483647 h 480"/>
              <a:gd name="T6" fmla="*/ 0 60000 65536"/>
              <a:gd name="T7" fmla="*/ 0 60000 65536"/>
              <a:gd name="T8" fmla="*/ 0 60000 65536"/>
              <a:gd name="T9" fmla="*/ 0 w 480"/>
              <a:gd name="T10" fmla="*/ 0 h 480"/>
              <a:gd name="T11" fmla="*/ 480 w 480"/>
              <a:gd name="T12" fmla="*/ 480 h 480"/>
            </a:gdLst>
            <a:ahLst/>
            <a:cxnLst>
              <a:cxn ang="T6">
                <a:pos x="T0" y="T1"/>
              </a:cxn>
              <a:cxn ang="T7">
                <a:pos x="T2" y="T3"/>
              </a:cxn>
              <a:cxn ang="T8">
                <a:pos x="T4" y="T5"/>
              </a:cxn>
            </a:cxnLst>
            <a:rect l="T9" t="T10" r="T11" b="T12"/>
            <a:pathLst>
              <a:path w="480" h="480">
                <a:moveTo>
                  <a:pt x="0" y="0"/>
                </a:moveTo>
                <a:lnTo>
                  <a:pt x="480" y="0"/>
                </a:lnTo>
                <a:lnTo>
                  <a:pt x="480" y="480"/>
                </a:lnTo>
              </a:path>
            </a:pathLst>
          </a:custGeom>
          <a:noFill/>
          <a:ln w="19050">
            <a:solidFill>
              <a:schemeClr val="accent2"/>
            </a:solidFill>
            <a:prstDash val="sysDot"/>
            <a:round/>
            <a:headEnd type="none" w="sm" len="sm"/>
            <a:tailEnd type="none" w="lg" len="lg"/>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ea typeface="ＭＳ ゴシック" panose="020B0609070205080204" pitchFamily="49" charset="-128"/>
              </a:defRPr>
            </a:lvl1pPr>
            <a:lvl2pPr marL="742950" indent="-285750">
              <a:defRPr>
                <a:solidFill>
                  <a:schemeClr val="tx1"/>
                </a:solidFill>
                <a:latin typeface="Arial" panose="020B0604020202020204" pitchFamily="34" charset="0"/>
                <a:ea typeface="ＭＳ ゴシック" panose="020B0609070205080204" pitchFamily="49" charset="-128"/>
              </a:defRPr>
            </a:lvl2pPr>
            <a:lvl3pPr marL="1143000" indent="-228600">
              <a:defRPr>
                <a:solidFill>
                  <a:schemeClr val="tx1"/>
                </a:solidFill>
                <a:latin typeface="Arial" panose="020B0604020202020204" pitchFamily="34" charset="0"/>
                <a:ea typeface="ＭＳ ゴシック" panose="020B0609070205080204" pitchFamily="49" charset="-128"/>
              </a:defRPr>
            </a:lvl3pPr>
            <a:lvl4pPr marL="1600200" indent="-228600">
              <a:defRPr>
                <a:solidFill>
                  <a:schemeClr val="tx1"/>
                </a:solidFill>
                <a:latin typeface="Arial" panose="020B0604020202020204" pitchFamily="34" charset="0"/>
                <a:ea typeface="ＭＳ ゴシック" panose="020B0609070205080204" pitchFamily="49" charset="-128"/>
              </a:defRPr>
            </a:lvl4pPr>
            <a:lvl5pPr marL="2057400" indent="-228600">
              <a:defRPr>
                <a:solidFill>
                  <a:schemeClr val="tx1"/>
                </a:solidFill>
                <a:latin typeface="Arial" panose="020B0604020202020204" pitchFamily="34" charset="0"/>
                <a:ea typeface="ＭＳ ゴシック" panose="020B0609070205080204" pitchFamily="49"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ゴシック" panose="020B0609070205080204" pitchFamily="49"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ゴシック" panose="020B0609070205080204" pitchFamily="49"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ゴシック" panose="020B0609070205080204" pitchFamily="49"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ゴシック" panose="020B0609070205080204" pitchFamily="49" charset="-128"/>
              </a:defRPr>
            </a:lvl9pPr>
          </a:lstStyle>
          <a:p>
            <a:endParaRPr lang="en-US" altLang="en-US"/>
          </a:p>
        </p:txBody>
      </p:sp>
      <p:sp>
        <p:nvSpPr>
          <p:cNvPr id="157736" name="Freeform 62"/>
          <p:cNvSpPr>
            <a:spLocks/>
          </p:cNvSpPr>
          <p:nvPr/>
        </p:nvSpPr>
        <p:spPr bwMode="auto">
          <a:xfrm>
            <a:off x="6477001" y="4419600"/>
            <a:ext cx="1524000" cy="1524000"/>
          </a:xfrm>
          <a:custGeom>
            <a:avLst/>
            <a:gdLst>
              <a:gd name="T0" fmla="*/ 0 w 480"/>
              <a:gd name="T1" fmla="*/ 0 h 480"/>
              <a:gd name="T2" fmla="*/ 2147483647 w 480"/>
              <a:gd name="T3" fmla="*/ 0 h 480"/>
              <a:gd name="T4" fmla="*/ 2147483647 w 480"/>
              <a:gd name="T5" fmla="*/ 2147483647 h 480"/>
              <a:gd name="T6" fmla="*/ 0 60000 65536"/>
              <a:gd name="T7" fmla="*/ 0 60000 65536"/>
              <a:gd name="T8" fmla="*/ 0 60000 65536"/>
              <a:gd name="T9" fmla="*/ 0 w 480"/>
              <a:gd name="T10" fmla="*/ 0 h 480"/>
              <a:gd name="T11" fmla="*/ 480 w 480"/>
              <a:gd name="T12" fmla="*/ 480 h 480"/>
            </a:gdLst>
            <a:ahLst/>
            <a:cxnLst>
              <a:cxn ang="T6">
                <a:pos x="T0" y="T1"/>
              </a:cxn>
              <a:cxn ang="T7">
                <a:pos x="T2" y="T3"/>
              </a:cxn>
              <a:cxn ang="T8">
                <a:pos x="T4" y="T5"/>
              </a:cxn>
            </a:cxnLst>
            <a:rect l="T9" t="T10" r="T11" b="T12"/>
            <a:pathLst>
              <a:path w="480" h="480">
                <a:moveTo>
                  <a:pt x="0" y="0"/>
                </a:moveTo>
                <a:lnTo>
                  <a:pt x="480" y="0"/>
                </a:lnTo>
                <a:lnTo>
                  <a:pt x="480" y="480"/>
                </a:lnTo>
              </a:path>
            </a:pathLst>
          </a:custGeom>
          <a:noFill/>
          <a:ln w="19050">
            <a:solidFill>
              <a:schemeClr val="accent2"/>
            </a:solidFill>
            <a:prstDash val="sysDot"/>
            <a:round/>
            <a:headEnd type="none" w="sm" len="sm"/>
            <a:tailEnd type="none" w="lg" len="lg"/>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ea typeface="ＭＳ ゴシック" panose="020B0609070205080204" pitchFamily="49" charset="-128"/>
              </a:defRPr>
            </a:lvl1pPr>
            <a:lvl2pPr marL="742950" indent="-285750">
              <a:defRPr>
                <a:solidFill>
                  <a:schemeClr val="tx1"/>
                </a:solidFill>
                <a:latin typeface="Arial" panose="020B0604020202020204" pitchFamily="34" charset="0"/>
                <a:ea typeface="ＭＳ ゴシック" panose="020B0609070205080204" pitchFamily="49" charset="-128"/>
              </a:defRPr>
            </a:lvl2pPr>
            <a:lvl3pPr marL="1143000" indent="-228600">
              <a:defRPr>
                <a:solidFill>
                  <a:schemeClr val="tx1"/>
                </a:solidFill>
                <a:latin typeface="Arial" panose="020B0604020202020204" pitchFamily="34" charset="0"/>
                <a:ea typeface="ＭＳ ゴシック" panose="020B0609070205080204" pitchFamily="49" charset="-128"/>
              </a:defRPr>
            </a:lvl3pPr>
            <a:lvl4pPr marL="1600200" indent="-228600">
              <a:defRPr>
                <a:solidFill>
                  <a:schemeClr val="tx1"/>
                </a:solidFill>
                <a:latin typeface="Arial" panose="020B0604020202020204" pitchFamily="34" charset="0"/>
                <a:ea typeface="ＭＳ ゴシック" panose="020B0609070205080204" pitchFamily="49" charset="-128"/>
              </a:defRPr>
            </a:lvl4pPr>
            <a:lvl5pPr marL="2057400" indent="-228600">
              <a:defRPr>
                <a:solidFill>
                  <a:schemeClr val="tx1"/>
                </a:solidFill>
                <a:latin typeface="Arial" panose="020B0604020202020204" pitchFamily="34" charset="0"/>
                <a:ea typeface="ＭＳ ゴシック" panose="020B0609070205080204" pitchFamily="49"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ゴシック" panose="020B0609070205080204" pitchFamily="49"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ゴシック" panose="020B0609070205080204" pitchFamily="49"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ゴシック" panose="020B0609070205080204" pitchFamily="49"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ゴシック" panose="020B0609070205080204" pitchFamily="49" charset="-128"/>
              </a:defRPr>
            </a:lvl9pPr>
          </a:lstStyle>
          <a:p>
            <a:endParaRPr lang="en-US" altLang="en-US"/>
          </a:p>
        </p:txBody>
      </p:sp>
      <p:sp>
        <p:nvSpPr>
          <p:cNvPr id="157737" name="Freeform 63"/>
          <p:cNvSpPr>
            <a:spLocks/>
          </p:cNvSpPr>
          <p:nvPr/>
        </p:nvSpPr>
        <p:spPr bwMode="auto">
          <a:xfrm>
            <a:off x="6477002" y="3657601"/>
            <a:ext cx="2286000" cy="2286000"/>
          </a:xfrm>
          <a:custGeom>
            <a:avLst/>
            <a:gdLst>
              <a:gd name="T0" fmla="*/ 0 w 480"/>
              <a:gd name="T1" fmla="*/ 0 h 480"/>
              <a:gd name="T2" fmla="*/ 2147483647 w 480"/>
              <a:gd name="T3" fmla="*/ 0 h 480"/>
              <a:gd name="T4" fmla="*/ 2147483647 w 480"/>
              <a:gd name="T5" fmla="*/ 2147483647 h 480"/>
              <a:gd name="T6" fmla="*/ 0 60000 65536"/>
              <a:gd name="T7" fmla="*/ 0 60000 65536"/>
              <a:gd name="T8" fmla="*/ 0 60000 65536"/>
              <a:gd name="T9" fmla="*/ 0 w 480"/>
              <a:gd name="T10" fmla="*/ 0 h 480"/>
              <a:gd name="T11" fmla="*/ 480 w 480"/>
              <a:gd name="T12" fmla="*/ 480 h 480"/>
            </a:gdLst>
            <a:ahLst/>
            <a:cxnLst>
              <a:cxn ang="T6">
                <a:pos x="T0" y="T1"/>
              </a:cxn>
              <a:cxn ang="T7">
                <a:pos x="T2" y="T3"/>
              </a:cxn>
              <a:cxn ang="T8">
                <a:pos x="T4" y="T5"/>
              </a:cxn>
            </a:cxnLst>
            <a:rect l="T9" t="T10" r="T11" b="T12"/>
            <a:pathLst>
              <a:path w="480" h="480">
                <a:moveTo>
                  <a:pt x="0" y="0"/>
                </a:moveTo>
                <a:lnTo>
                  <a:pt x="480" y="0"/>
                </a:lnTo>
                <a:lnTo>
                  <a:pt x="480" y="480"/>
                </a:lnTo>
              </a:path>
            </a:pathLst>
          </a:custGeom>
          <a:noFill/>
          <a:ln w="19050">
            <a:solidFill>
              <a:schemeClr val="accent2"/>
            </a:solidFill>
            <a:prstDash val="sysDot"/>
            <a:round/>
            <a:headEnd type="none" w="sm" len="sm"/>
            <a:tailEnd type="none" w="lg" len="lg"/>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ea typeface="ＭＳ ゴシック" panose="020B0609070205080204" pitchFamily="49" charset="-128"/>
              </a:defRPr>
            </a:lvl1pPr>
            <a:lvl2pPr marL="742950" indent="-285750">
              <a:defRPr>
                <a:solidFill>
                  <a:schemeClr val="tx1"/>
                </a:solidFill>
                <a:latin typeface="Arial" panose="020B0604020202020204" pitchFamily="34" charset="0"/>
                <a:ea typeface="ＭＳ ゴシック" panose="020B0609070205080204" pitchFamily="49" charset="-128"/>
              </a:defRPr>
            </a:lvl2pPr>
            <a:lvl3pPr marL="1143000" indent="-228600">
              <a:defRPr>
                <a:solidFill>
                  <a:schemeClr val="tx1"/>
                </a:solidFill>
                <a:latin typeface="Arial" panose="020B0604020202020204" pitchFamily="34" charset="0"/>
                <a:ea typeface="ＭＳ ゴシック" panose="020B0609070205080204" pitchFamily="49" charset="-128"/>
              </a:defRPr>
            </a:lvl3pPr>
            <a:lvl4pPr marL="1600200" indent="-228600">
              <a:defRPr>
                <a:solidFill>
                  <a:schemeClr val="tx1"/>
                </a:solidFill>
                <a:latin typeface="Arial" panose="020B0604020202020204" pitchFamily="34" charset="0"/>
                <a:ea typeface="ＭＳ ゴシック" panose="020B0609070205080204" pitchFamily="49" charset="-128"/>
              </a:defRPr>
            </a:lvl4pPr>
            <a:lvl5pPr marL="2057400" indent="-228600">
              <a:defRPr>
                <a:solidFill>
                  <a:schemeClr val="tx1"/>
                </a:solidFill>
                <a:latin typeface="Arial" panose="020B0604020202020204" pitchFamily="34" charset="0"/>
                <a:ea typeface="ＭＳ ゴシック" panose="020B0609070205080204" pitchFamily="49"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ゴシック" panose="020B0609070205080204" pitchFamily="49"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ゴシック" panose="020B0609070205080204" pitchFamily="49"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ゴシック" panose="020B0609070205080204" pitchFamily="49"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ゴシック" panose="020B0609070205080204" pitchFamily="49" charset="-128"/>
              </a:defRPr>
            </a:lvl9pPr>
          </a:lstStyle>
          <a:p>
            <a:endParaRPr lang="en-US" altLang="en-US"/>
          </a:p>
        </p:txBody>
      </p:sp>
      <p:sp>
        <p:nvSpPr>
          <p:cNvPr id="157738" name="Freeform 64"/>
          <p:cNvSpPr>
            <a:spLocks/>
          </p:cNvSpPr>
          <p:nvPr/>
        </p:nvSpPr>
        <p:spPr bwMode="auto">
          <a:xfrm>
            <a:off x="6477001" y="2895600"/>
            <a:ext cx="3048000" cy="2971799"/>
          </a:xfrm>
          <a:custGeom>
            <a:avLst/>
            <a:gdLst>
              <a:gd name="T0" fmla="*/ 0 w 480"/>
              <a:gd name="T1" fmla="*/ 0 h 480"/>
              <a:gd name="T2" fmla="*/ 2147483647 w 480"/>
              <a:gd name="T3" fmla="*/ 0 h 480"/>
              <a:gd name="T4" fmla="*/ 2147483647 w 480"/>
              <a:gd name="T5" fmla="*/ 2147483647 h 480"/>
              <a:gd name="T6" fmla="*/ 0 60000 65536"/>
              <a:gd name="T7" fmla="*/ 0 60000 65536"/>
              <a:gd name="T8" fmla="*/ 0 60000 65536"/>
              <a:gd name="T9" fmla="*/ 0 w 480"/>
              <a:gd name="T10" fmla="*/ 0 h 480"/>
              <a:gd name="T11" fmla="*/ 480 w 480"/>
              <a:gd name="T12" fmla="*/ 480 h 480"/>
            </a:gdLst>
            <a:ahLst/>
            <a:cxnLst>
              <a:cxn ang="T6">
                <a:pos x="T0" y="T1"/>
              </a:cxn>
              <a:cxn ang="T7">
                <a:pos x="T2" y="T3"/>
              </a:cxn>
              <a:cxn ang="T8">
                <a:pos x="T4" y="T5"/>
              </a:cxn>
            </a:cxnLst>
            <a:rect l="T9" t="T10" r="T11" b="T12"/>
            <a:pathLst>
              <a:path w="480" h="480">
                <a:moveTo>
                  <a:pt x="0" y="0"/>
                </a:moveTo>
                <a:lnTo>
                  <a:pt x="480" y="0"/>
                </a:lnTo>
                <a:lnTo>
                  <a:pt x="480" y="480"/>
                </a:lnTo>
              </a:path>
            </a:pathLst>
          </a:custGeom>
          <a:noFill/>
          <a:ln w="19050">
            <a:solidFill>
              <a:schemeClr val="accent2"/>
            </a:solidFill>
            <a:prstDash val="sysDot"/>
            <a:round/>
            <a:headEnd type="none" w="sm" len="sm"/>
            <a:tailEnd type="none" w="lg" len="lg"/>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ea typeface="ＭＳ ゴシック" panose="020B0609070205080204" pitchFamily="49" charset="-128"/>
              </a:defRPr>
            </a:lvl1pPr>
            <a:lvl2pPr marL="742950" indent="-285750">
              <a:defRPr>
                <a:solidFill>
                  <a:schemeClr val="tx1"/>
                </a:solidFill>
                <a:latin typeface="Arial" panose="020B0604020202020204" pitchFamily="34" charset="0"/>
                <a:ea typeface="ＭＳ ゴシック" panose="020B0609070205080204" pitchFamily="49" charset="-128"/>
              </a:defRPr>
            </a:lvl2pPr>
            <a:lvl3pPr marL="1143000" indent="-228600">
              <a:defRPr>
                <a:solidFill>
                  <a:schemeClr val="tx1"/>
                </a:solidFill>
                <a:latin typeface="Arial" panose="020B0604020202020204" pitchFamily="34" charset="0"/>
                <a:ea typeface="ＭＳ ゴシック" panose="020B0609070205080204" pitchFamily="49" charset="-128"/>
              </a:defRPr>
            </a:lvl3pPr>
            <a:lvl4pPr marL="1600200" indent="-228600">
              <a:defRPr>
                <a:solidFill>
                  <a:schemeClr val="tx1"/>
                </a:solidFill>
                <a:latin typeface="Arial" panose="020B0604020202020204" pitchFamily="34" charset="0"/>
                <a:ea typeface="ＭＳ ゴシック" panose="020B0609070205080204" pitchFamily="49" charset="-128"/>
              </a:defRPr>
            </a:lvl4pPr>
            <a:lvl5pPr marL="2057400" indent="-228600">
              <a:defRPr>
                <a:solidFill>
                  <a:schemeClr val="tx1"/>
                </a:solidFill>
                <a:latin typeface="Arial" panose="020B0604020202020204" pitchFamily="34" charset="0"/>
                <a:ea typeface="ＭＳ ゴシック" panose="020B0609070205080204" pitchFamily="49"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ゴシック" panose="020B0609070205080204" pitchFamily="49"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ゴシック" panose="020B0609070205080204" pitchFamily="49"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ゴシック" panose="020B0609070205080204" pitchFamily="49"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ゴシック" panose="020B0609070205080204" pitchFamily="49" charset="-128"/>
              </a:defRPr>
            </a:lvl9pPr>
          </a:lstStyle>
          <a:p>
            <a:endParaRPr lang="en-US" altLang="en-US"/>
          </a:p>
        </p:txBody>
      </p:sp>
      <p:sp>
        <p:nvSpPr>
          <p:cNvPr id="157739" name="Line 69"/>
          <p:cNvSpPr>
            <a:spLocks noChangeShapeType="1"/>
          </p:cNvSpPr>
          <p:nvPr/>
        </p:nvSpPr>
        <p:spPr bwMode="auto">
          <a:xfrm flipV="1">
            <a:off x="6858001" y="2514602"/>
            <a:ext cx="3048000" cy="3048000"/>
          </a:xfrm>
          <a:prstGeom prst="line">
            <a:avLst/>
          </a:prstGeom>
          <a:noFill/>
          <a:ln w="38100">
            <a:solidFill>
              <a:schemeClr val="accent2"/>
            </a:solidFill>
            <a:round/>
            <a:headEnd type="none" w="sm" len="sm"/>
            <a:tailEnd type="none" w="lg" len="lg"/>
          </a:ln>
          <a:extLst>
            <a:ext uri="{909E8E84-426E-40DD-AFC4-6F175D3DCCD1}">
              <a14:hiddenFill xmlns:a14="http://schemas.microsoft.com/office/drawing/2010/main">
                <a:noFill/>
              </a14:hiddenFill>
            </a:ext>
          </a:extLst>
        </p:spPr>
        <p:txBody>
          <a:bodyPr/>
          <a:lstStyle/>
          <a:p>
            <a:endParaRPr lang="en-US"/>
          </a:p>
        </p:txBody>
      </p:sp>
      <p:sp>
        <p:nvSpPr>
          <p:cNvPr id="157740" name="Oval 65"/>
          <p:cNvSpPr>
            <a:spLocks noChangeArrowheads="1"/>
          </p:cNvSpPr>
          <p:nvPr/>
        </p:nvSpPr>
        <p:spPr bwMode="auto">
          <a:xfrm>
            <a:off x="7162802" y="5105403"/>
            <a:ext cx="152399" cy="152399"/>
          </a:xfrm>
          <a:prstGeom prst="ellipse">
            <a:avLst/>
          </a:prstGeom>
          <a:solidFill>
            <a:schemeClr val="accent2"/>
          </a:solidFill>
          <a:ln>
            <a:noFill/>
          </a:ln>
          <a:extLst>
            <a:ext uri="{91240B29-F687-4F45-9708-019B960494DF}">
              <a14:hiddenLine xmlns:a14="http://schemas.microsoft.com/office/drawing/2010/main" w="19050">
                <a:solidFill>
                  <a:srgbClr val="000000"/>
                </a:solidFill>
                <a:round/>
                <a:headEnd type="none" w="sm" len="sm"/>
                <a:tailEnd type="none" w="lg" len="lg"/>
              </a14:hiddenLine>
            </a:ext>
          </a:extLst>
        </p:spPr>
        <p:txBody>
          <a:bodyPr wrap="none" anchor="ctr"/>
          <a:lstStyle>
            <a:lvl1pPr>
              <a:defRPr>
                <a:solidFill>
                  <a:schemeClr val="tx1"/>
                </a:solidFill>
                <a:latin typeface="Arial" panose="020B0604020202020204" pitchFamily="34" charset="0"/>
                <a:ea typeface="ＭＳ ゴシック" panose="020B0609070205080204" pitchFamily="49" charset="-128"/>
              </a:defRPr>
            </a:lvl1pPr>
            <a:lvl2pPr marL="742950" indent="-285750">
              <a:defRPr>
                <a:solidFill>
                  <a:schemeClr val="tx1"/>
                </a:solidFill>
                <a:latin typeface="Arial" panose="020B0604020202020204" pitchFamily="34" charset="0"/>
                <a:ea typeface="ＭＳ ゴシック" panose="020B0609070205080204" pitchFamily="49" charset="-128"/>
              </a:defRPr>
            </a:lvl2pPr>
            <a:lvl3pPr marL="1143000" indent="-228600">
              <a:defRPr>
                <a:solidFill>
                  <a:schemeClr val="tx1"/>
                </a:solidFill>
                <a:latin typeface="Arial" panose="020B0604020202020204" pitchFamily="34" charset="0"/>
                <a:ea typeface="ＭＳ ゴシック" panose="020B0609070205080204" pitchFamily="49" charset="-128"/>
              </a:defRPr>
            </a:lvl3pPr>
            <a:lvl4pPr marL="1600200" indent="-228600">
              <a:defRPr>
                <a:solidFill>
                  <a:schemeClr val="tx1"/>
                </a:solidFill>
                <a:latin typeface="Arial" panose="020B0604020202020204" pitchFamily="34" charset="0"/>
                <a:ea typeface="ＭＳ ゴシック" panose="020B0609070205080204" pitchFamily="49" charset="-128"/>
              </a:defRPr>
            </a:lvl4pPr>
            <a:lvl5pPr marL="2057400" indent="-228600">
              <a:defRPr>
                <a:solidFill>
                  <a:schemeClr val="tx1"/>
                </a:solidFill>
                <a:latin typeface="Arial" panose="020B0604020202020204" pitchFamily="34" charset="0"/>
                <a:ea typeface="ＭＳ ゴシック" panose="020B0609070205080204" pitchFamily="49"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ゴシック" panose="020B0609070205080204" pitchFamily="49"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ゴシック" panose="020B0609070205080204" pitchFamily="49"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ゴシック" panose="020B0609070205080204" pitchFamily="49"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ゴシック" panose="020B0609070205080204" pitchFamily="49" charset="-128"/>
              </a:defRPr>
            </a:lvl9pPr>
          </a:lstStyle>
          <a:p>
            <a:endParaRPr lang="en-US" altLang="en-US"/>
          </a:p>
        </p:txBody>
      </p:sp>
      <p:sp>
        <p:nvSpPr>
          <p:cNvPr id="157741" name="Oval 66"/>
          <p:cNvSpPr>
            <a:spLocks noChangeArrowheads="1"/>
          </p:cNvSpPr>
          <p:nvPr/>
        </p:nvSpPr>
        <p:spPr bwMode="auto">
          <a:xfrm>
            <a:off x="7924801" y="4343402"/>
            <a:ext cx="152399" cy="152399"/>
          </a:xfrm>
          <a:prstGeom prst="ellipse">
            <a:avLst/>
          </a:prstGeom>
          <a:solidFill>
            <a:schemeClr val="accent2"/>
          </a:solidFill>
          <a:ln>
            <a:noFill/>
          </a:ln>
          <a:extLst>
            <a:ext uri="{91240B29-F687-4F45-9708-019B960494DF}">
              <a14:hiddenLine xmlns:a14="http://schemas.microsoft.com/office/drawing/2010/main" w="19050">
                <a:solidFill>
                  <a:srgbClr val="000000"/>
                </a:solidFill>
                <a:round/>
                <a:headEnd type="none" w="sm" len="sm"/>
                <a:tailEnd type="none" w="lg" len="lg"/>
              </a14:hiddenLine>
            </a:ext>
          </a:extLst>
        </p:spPr>
        <p:txBody>
          <a:bodyPr wrap="none" anchor="ctr"/>
          <a:lstStyle>
            <a:lvl1pPr>
              <a:defRPr>
                <a:solidFill>
                  <a:schemeClr val="tx1"/>
                </a:solidFill>
                <a:latin typeface="Arial" panose="020B0604020202020204" pitchFamily="34" charset="0"/>
                <a:ea typeface="ＭＳ ゴシック" panose="020B0609070205080204" pitchFamily="49" charset="-128"/>
              </a:defRPr>
            </a:lvl1pPr>
            <a:lvl2pPr marL="742950" indent="-285750">
              <a:defRPr>
                <a:solidFill>
                  <a:schemeClr val="tx1"/>
                </a:solidFill>
                <a:latin typeface="Arial" panose="020B0604020202020204" pitchFamily="34" charset="0"/>
                <a:ea typeface="ＭＳ ゴシック" panose="020B0609070205080204" pitchFamily="49" charset="-128"/>
              </a:defRPr>
            </a:lvl2pPr>
            <a:lvl3pPr marL="1143000" indent="-228600">
              <a:defRPr>
                <a:solidFill>
                  <a:schemeClr val="tx1"/>
                </a:solidFill>
                <a:latin typeface="Arial" panose="020B0604020202020204" pitchFamily="34" charset="0"/>
                <a:ea typeface="ＭＳ ゴシック" panose="020B0609070205080204" pitchFamily="49" charset="-128"/>
              </a:defRPr>
            </a:lvl3pPr>
            <a:lvl4pPr marL="1600200" indent="-228600">
              <a:defRPr>
                <a:solidFill>
                  <a:schemeClr val="tx1"/>
                </a:solidFill>
                <a:latin typeface="Arial" panose="020B0604020202020204" pitchFamily="34" charset="0"/>
                <a:ea typeface="ＭＳ ゴシック" panose="020B0609070205080204" pitchFamily="49" charset="-128"/>
              </a:defRPr>
            </a:lvl4pPr>
            <a:lvl5pPr marL="2057400" indent="-228600">
              <a:defRPr>
                <a:solidFill>
                  <a:schemeClr val="tx1"/>
                </a:solidFill>
                <a:latin typeface="Arial" panose="020B0604020202020204" pitchFamily="34" charset="0"/>
                <a:ea typeface="ＭＳ ゴシック" panose="020B0609070205080204" pitchFamily="49"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ゴシック" panose="020B0609070205080204" pitchFamily="49"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ゴシック" panose="020B0609070205080204" pitchFamily="49"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ゴシック" panose="020B0609070205080204" pitchFamily="49"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ゴシック" panose="020B0609070205080204" pitchFamily="49" charset="-128"/>
              </a:defRPr>
            </a:lvl9pPr>
          </a:lstStyle>
          <a:p>
            <a:endParaRPr lang="en-US" altLang="en-US"/>
          </a:p>
        </p:txBody>
      </p:sp>
      <p:sp>
        <p:nvSpPr>
          <p:cNvPr id="157742" name="Oval 67"/>
          <p:cNvSpPr>
            <a:spLocks noChangeArrowheads="1"/>
          </p:cNvSpPr>
          <p:nvPr/>
        </p:nvSpPr>
        <p:spPr bwMode="auto">
          <a:xfrm>
            <a:off x="8686801" y="3581402"/>
            <a:ext cx="152399" cy="152399"/>
          </a:xfrm>
          <a:prstGeom prst="ellipse">
            <a:avLst/>
          </a:prstGeom>
          <a:solidFill>
            <a:schemeClr val="accent2"/>
          </a:solidFill>
          <a:ln>
            <a:noFill/>
          </a:ln>
          <a:extLst>
            <a:ext uri="{91240B29-F687-4F45-9708-019B960494DF}">
              <a14:hiddenLine xmlns:a14="http://schemas.microsoft.com/office/drawing/2010/main" w="19050">
                <a:solidFill>
                  <a:srgbClr val="000000"/>
                </a:solidFill>
                <a:round/>
                <a:headEnd type="none" w="sm" len="sm"/>
                <a:tailEnd type="none" w="lg" len="lg"/>
              </a14:hiddenLine>
            </a:ext>
          </a:extLst>
        </p:spPr>
        <p:txBody>
          <a:bodyPr wrap="none" anchor="ctr"/>
          <a:lstStyle>
            <a:lvl1pPr>
              <a:defRPr>
                <a:solidFill>
                  <a:schemeClr val="tx1"/>
                </a:solidFill>
                <a:latin typeface="Arial" panose="020B0604020202020204" pitchFamily="34" charset="0"/>
                <a:ea typeface="ＭＳ ゴシック" panose="020B0609070205080204" pitchFamily="49" charset="-128"/>
              </a:defRPr>
            </a:lvl1pPr>
            <a:lvl2pPr marL="742950" indent="-285750">
              <a:defRPr>
                <a:solidFill>
                  <a:schemeClr val="tx1"/>
                </a:solidFill>
                <a:latin typeface="Arial" panose="020B0604020202020204" pitchFamily="34" charset="0"/>
                <a:ea typeface="ＭＳ ゴシック" panose="020B0609070205080204" pitchFamily="49" charset="-128"/>
              </a:defRPr>
            </a:lvl2pPr>
            <a:lvl3pPr marL="1143000" indent="-228600">
              <a:defRPr>
                <a:solidFill>
                  <a:schemeClr val="tx1"/>
                </a:solidFill>
                <a:latin typeface="Arial" panose="020B0604020202020204" pitchFamily="34" charset="0"/>
                <a:ea typeface="ＭＳ ゴシック" panose="020B0609070205080204" pitchFamily="49" charset="-128"/>
              </a:defRPr>
            </a:lvl3pPr>
            <a:lvl4pPr marL="1600200" indent="-228600">
              <a:defRPr>
                <a:solidFill>
                  <a:schemeClr val="tx1"/>
                </a:solidFill>
                <a:latin typeface="Arial" panose="020B0604020202020204" pitchFamily="34" charset="0"/>
                <a:ea typeface="ＭＳ ゴシック" panose="020B0609070205080204" pitchFamily="49" charset="-128"/>
              </a:defRPr>
            </a:lvl4pPr>
            <a:lvl5pPr marL="2057400" indent="-228600">
              <a:defRPr>
                <a:solidFill>
                  <a:schemeClr val="tx1"/>
                </a:solidFill>
                <a:latin typeface="Arial" panose="020B0604020202020204" pitchFamily="34" charset="0"/>
                <a:ea typeface="ＭＳ ゴシック" panose="020B0609070205080204" pitchFamily="49"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ゴシック" panose="020B0609070205080204" pitchFamily="49"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ゴシック" panose="020B0609070205080204" pitchFamily="49"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ゴシック" panose="020B0609070205080204" pitchFamily="49"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ゴシック" panose="020B0609070205080204" pitchFamily="49" charset="-128"/>
              </a:defRPr>
            </a:lvl9pPr>
          </a:lstStyle>
          <a:p>
            <a:endParaRPr lang="en-US" altLang="en-US"/>
          </a:p>
        </p:txBody>
      </p:sp>
      <p:sp>
        <p:nvSpPr>
          <p:cNvPr id="157743" name="Oval 68"/>
          <p:cNvSpPr>
            <a:spLocks noChangeArrowheads="1"/>
          </p:cNvSpPr>
          <p:nvPr/>
        </p:nvSpPr>
        <p:spPr bwMode="auto">
          <a:xfrm>
            <a:off x="9448801" y="2819402"/>
            <a:ext cx="152399" cy="152399"/>
          </a:xfrm>
          <a:prstGeom prst="ellipse">
            <a:avLst/>
          </a:prstGeom>
          <a:solidFill>
            <a:schemeClr val="accent2"/>
          </a:solidFill>
          <a:ln>
            <a:noFill/>
          </a:ln>
          <a:extLst>
            <a:ext uri="{91240B29-F687-4F45-9708-019B960494DF}">
              <a14:hiddenLine xmlns:a14="http://schemas.microsoft.com/office/drawing/2010/main" w="19050">
                <a:solidFill>
                  <a:srgbClr val="000000"/>
                </a:solidFill>
                <a:round/>
                <a:headEnd type="none" w="sm" len="sm"/>
                <a:tailEnd type="none" w="lg" len="lg"/>
              </a14:hiddenLine>
            </a:ext>
          </a:extLst>
        </p:spPr>
        <p:txBody>
          <a:bodyPr wrap="none" anchor="ctr"/>
          <a:lstStyle>
            <a:lvl1pPr>
              <a:defRPr>
                <a:solidFill>
                  <a:schemeClr val="tx1"/>
                </a:solidFill>
                <a:latin typeface="Arial" panose="020B0604020202020204" pitchFamily="34" charset="0"/>
                <a:ea typeface="ＭＳ ゴシック" panose="020B0609070205080204" pitchFamily="49" charset="-128"/>
              </a:defRPr>
            </a:lvl1pPr>
            <a:lvl2pPr marL="742950" indent="-285750">
              <a:defRPr>
                <a:solidFill>
                  <a:schemeClr val="tx1"/>
                </a:solidFill>
                <a:latin typeface="Arial" panose="020B0604020202020204" pitchFamily="34" charset="0"/>
                <a:ea typeface="ＭＳ ゴシック" panose="020B0609070205080204" pitchFamily="49" charset="-128"/>
              </a:defRPr>
            </a:lvl2pPr>
            <a:lvl3pPr marL="1143000" indent="-228600">
              <a:defRPr>
                <a:solidFill>
                  <a:schemeClr val="tx1"/>
                </a:solidFill>
                <a:latin typeface="Arial" panose="020B0604020202020204" pitchFamily="34" charset="0"/>
                <a:ea typeface="ＭＳ ゴシック" panose="020B0609070205080204" pitchFamily="49" charset="-128"/>
              </a:defRPr>
            </a:lvl3pPr>
            <a:lvl4pPr marL="1600200" indent="-228600">
              <a:defRPr>
                <a:solidFill>
                  <a:schemeClr val="tx1"/>
                </a:solidFill>
                <a:latin typeface="Arial" panose="020B0604020202020204" pitchFamily="34" charset="0"/>
                <a:ea typeface="ＭＳ ゴシック" panose="020B0609070205080204" pitchFamily="49" charset="-128"/>
              </a:defRPr>
            </a:lvl4pPr>
            <a:lvl5pPr marL="2057400" indent="-228600">
              <a:defRPr>
                <a:solidFill>
                  <a:schemeClr val="tx1"/>
                </a:solidFill>
                <a:latin typeface="Arial" panose="020B0604020202020204" pitchFamily="34" charset="0"/>
                <a:ea typeface="ＭＳ ゴシック" panose="020B0609070205080204" pitchFamily="49"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ゴシック" panose="020B0609070205080204" pitchFamily="49"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ゴシック" panose="020B0609070205080204" pitchFamily="49"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ゴシック" panose="020B0609070205080204" pitchFamily="49"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ゴシック" panose="020B0609070205080204" pitchFamily="49" charset="-128"/>
              </a:defRPr>
            </a:lvl9pPr>
          </a:lstStyle>
          <a:p>
            <a:endParaRPr lang="en-US" altLang="en-US"/>
          </a:p>
        </p:txBody>
      </p:sp>
      <p:sp>
        <p:nvSpPr>
          <p:cNvPr id="157744" name="Text Box 70"/>
          <p:cNvSpPr txBox="1">
            <a:spLocks noChangeArrowheads="1"/>
          </p:cNvSpPr>
          <p:nvPr/>
        </p:nvSpPr>
        <p:spPr bwMode="auto">
          <a:xfrm>
            <a:off x="7008927" y="5943602"/>
            <a:ext cx="43633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type="none" w="sm" len="sm"/>
                <a:tailEnd type="none" w="lg" len="lg"/>
              </a14:hiddenLine>
            </a:ext>
          </a:extLst>
        </p:spPr>
        <p:txBody>
          <a:bodyPr wrap="none">
            <a:spAutoFit/>
          </a:bodyPr>
          <a:lstStyle>
            <a:lvl1pPr>
              <a:defRPr>
                <a:solidFill>
                  <a:schemeClr val="tx1"/>
                </a:solidFill>
                <a:latin typeface="Arial" panose="020B0604020202020204" pitchFamily="34" charset="0"/>
                <a:ea typeface="ＭＳ ゴシック" panose="020B0609070205080204" pitchFamily="49" charset="-128"/>
              </a:defRPr>
            </a:lvl1pPr>
            <a:lvl2pPr marL="742950" indent="-285750">
              <a:defRPr>
                <a:solidFill>
                  <a:schemeClr val="tx1"/>
                </a:solidFill>
                <a:latin typeface="Arial" panose="020B0604020202020204" pitchFamily="34" charset="0"/>
                <a:ea typeface="ＭＳ ゴシック" panose="020B0609070205080204" pitchFamily="49" charset="-128"/>
              </a:defRPr>
            </a:lvl2pPr>
            <a:lvl3pPr marL="1143000" indent="-228600">
              <a:defRPr>
                <a:solidFill>
                  <a:schemeClr val="tx1"/>
                </a:solidFill>
                <a:latin typeface="Arial" panose="020B0604020202020204" pitchFamily="34" charset="0"/>
                <a:ea typeface="ＭＳ ゴシック" panose="020B0609070205080204" pitchFamily="49" charset="-128"/>
              </a:defRPr>
            </a:lvl3pPr>
            <a:lvl4pPr marL="1600200" indent="-228600">
              <a:defRPr>
                <a:solidFill>
                  <a:schemeClr val="tx1"/>
                </a:solidFill>
                <a:latin typeface="Arial" panose="020B0604020202020204" pitchFamily="34" charset="0"/>
                <a:ea typeface="ＭＳ ゴシック" panose="020B0609070205080204" pitchFamily="49" charset="-128"/>
              </a:defRPr>
            </a:lvl4pPr>
            <a:lvl5pPr marL="2057400" indent="-228600">
              <a:defRPr>
                <a:solidFill>
                  <a:schemeClr val="tx1"/>
                </a:solidFill>
                <a:latin typeface="Arial" panose="020B0604020202020204" pitchFamily="34" charset="0"/>
                <a:ea typeface="ＭＳ ゴシック" panose="020B0609070205080204" pitchFamily="49"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ゴシック" panose="020B0609070205080204" pitchFamily="49"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ゴシック" panose="020B0609070205080204" pitchFamily="49"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ゴシック" panose="020B0609070205080204" pitchFamily="49"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ゴシック" panose="020B0609070205080204" pitchFamily="49" charset="-128"/>
              </a:defRPr>
            </a:lvl9pPr>
          </a:lstStyle>
          <a:p>
            <a:pPr algn="ctr"/>
            <a:r>
              <a:rPr kumimoji="1" lang="en-US" altLang="ja-JP"/>
              <a:t>C</a:t>
            </a:r>
            <a:r>
              <a:rPr kumimoji="1" lang="en-US" altLang="ja-JP" baseline="-20000"/>
              <a:t>1</a:t>
            </a:r>
          </a:p>
        </p:txBody>
      </p:sp>
      <p:sp>
        <p:nvSpPr>
          <p:cNvPr id="157745" name="Text Box 71"/>
          <p:cNvSpPr txBox="1">
            <a:spLocks noChangeArrowheads="1"/>
          </p:cNvSpPr>
          <p:nvPr/>
        </p:nvSpPr>
        <p:spPr bwMode="auto">
          <a:xfrm>
            <a:off x="7770928" y="5943602"/>
            <a:ext cx="43633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type="none" w="sm" len="sm"/>
                <a:tailEnd type="none" w="lg" len="lg"/>
              </a14:hiddenLine>
            </a:ext>
          </a:extLst>
        </p:spPr>
        <p:txBody>
          <a:bodyPr wrap="none">
            <a:spAutoFit/>
          </a:bodyPr>
          <a:lstStyle>
            <a:lvl1pPr>
              <a:defRPr>
                <a:solidFill>
                  <a:schemeClr val="tx1"/>
                </a:solidFill>
                <a:latin typeface="Arial" panose="020B0604020202020204" pitchFamily="34" charset="0"/>
                <a:ea typeface="ＭＳ ゴシック" panose="020B0609070205080204" pitchFamily="49" charset="-128"/>
              </a:defRPr>
            </a:lvl1pPr>
            <a:lvl2pPr marL="742950" indent="-285750">
              <a:defRPr>
                <a:solidFill>
                  <a:schemeClr val="tx1"/>
                </a:solidFill>
                <a:latin typeface="Arial" panose="020B0604020202020204" pitchFamily="34" charset="0"/>
                <a:ea typeface="ＭＳ ゴシック" panose="020B0609070205080204" pitchFamily="49" charset="-128"/>
              </a:defRPr>
            </a:lvl2pPr>
            <a:lvl3pPr marL="1143000" indent="-228600">
              <a:defRPr>
                <a:solidFill>
                  <a:schemeClr val="tx1"/>
                </a:solidFill>
                <a:latin typeface="Arial" panose="020B0604020202020204" pitchFamily="34" charset="0"/>
                <a:ea typeface="ＭＳ ゴシック" panose="020B0609070205080204" pitchFamily="49" charset="-128"/>
              </a:defRPr>
            </a:lvl3pPr>
            <a:lvl4pPr marL="1600200" indent="-228600">
              <a:defRPr>
                <a:solidFill>
                  <a:schemeClr val="tx1"/>
                </a:solidFill>
                <a:latin typeface="Arial" panose="020B0604020202020204" pitchFamily="34" charset="0"/>
                <a:ea typeface="ＭＳ ゴシック" panose="020B0609070205080204" pitchFamily="49" charset="-128"/>
              </a:defRPr>
            </a:lvl4pPr>
            <a:lvl5pPr marL="2057400" indent="-228600">
              <a:defRPr>
                <a:solidFill>
                  <a:schemeClr val="tx1"/>
                </a:solidFill>
                <a:latin typeface="Arial" panose="020B0604020202020204" pitchFamily="34" charset="0"/>
                <a:ea typeface="ＭＳ ゴシック" panose="020B0609070205080204" pitchFamily="49"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ゴシック" panose="020B0609070205080204" pitchFamily="49"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ゴシック" panose="020B0609070205080204" pitchFamily="49"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ゴシック" panose="020B0609070205080204" pitchFamily="49"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ゴシック" panose="020B0609070205080204" pitchFamily="49" charset="-128"/>
              </a:defRPr>
            </a:lvl9pPr>
          </a:lstStyle>
          <a:p>
            <a:pPr algn="ctr"/>
            <a:r>
              <a:rPr kumimoji="1" lang="en-US" altLang="ja-JP"/>
              <a:t>C</a:t>
            </a:r>
            <a:r>
              <a:rPr kumimoji="1" lang="en-US" altLang="ja-JP" baseline="-20000"/>
              <a:t>2</a:t>
            </a:r>
          </a:p>
        </p:txBody>
      </p:sp>
      <p:sp>
        <p:nvSpPr>
          <p:cNvPr id="157746" name="Text Box 72"/>
          <p:cNvSpPr txBox="1">
            <a:spLocks noChangeArrowheads="1"/>
          </p:cNvSpPr>
          <p:nvPr/>
        </p:nvSpPr>
        <p:spPr bwMode="auto">
          <a:xfrm>
            <a:off x="8532927" y="5943601"/>
            <a:ext cx="436337"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type="none" w="sm" len="sm"/>
                <a:tailEnd type="none" w="lg" len="lg"/>
              </a14:hiddenLine>
            </a:ext>
          </a:extLst>
        </p:spPr>
        <p:txBody>
          <a:bodyPr wrap="none">
            <a:spAutoFit/>
          </a:bodyPr>
          <a:lstStyle>
            <a:lvl1pPr>
              <a:defRPr>
                <a:solidFill>
                  <a:schemeClr val="tx1"/>
                </a:solidFill>
                <a:latin typeface="Arial" panose="020B0604020202020204" pitchFamily="34" charset="0"/>
                <a:ea typeface="ＭＳ ゴシック" panose="020B0609070205080204" pitchFamily="49" charset="-128"/>
              </a:defRPr>
            </a:lvl1pPr>
            <a:lvl2pPr marL="742950" indent="-285750">
              <a:defRPr>
                <a:solidFill>
                  <a:schemeClr val="tx1"/>
                </a:solidFill>
                <a:latin typeface="Arial" panose="020B0604020202020204" pitchFamily="34" charset="0"/>
                <a:ea typeface="ＭＳ ゴシック" panose="020B0609070205080204" pitchFamily="49" charset="-128"/>
              </a:defRPr>
            </a:lvl2pPr>
            <a:lvl3pPr marL="1143000" indent="-228600">
              <a:defRPr>
                <a:solidFill>
                  <a:schemeClr val="tx1"/>
                </a:solidFill>
                <a:latin typeface="Arial" panose="020B0604020202020204" pitchFamily="34" charset="0"/>
                <a:ea typeface="ＭＳ ゴシック" panose="020B0609070205080204" pitchFamily="49" charset="-128"/>
              </a:defRPr>
            </a:lvl3pPr>
            <a:lvl4pPr marL="1600200" indent="-228600">
              <a:defRPr>
                <a:solidFill>
                  <a:schemeClr val="tx1"/>
                </a:solidFill>
                <a:latin typeface="Arial" panose="020B0604020202020204" pitchFamily="34" charset="0"/>
                <a:ea typeface="ＭＳ ゴシック" panose="020B0609070205080204" pitchFamily="49" charset="-128"/>
              </a:defRPr>
            </a:lvl4pPr>
            <a:lvl5pPr marL="2057400" indent="-228600">
              <a:defRPr>
                <a:solidFill>
                  <a:schemeClr val="tx1"/>
                </a:solidFill>
                <a:latin typeface="Arial" panose="020B0604020202020204" pitchFamily="34" charset="0"/>
                <a:ea typeface="ＭＳ ゴシック" panose="020B0609070205080204" pitchFamily="49"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ゴシック" panose="020B0609070205080204" pitchFamily="49"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ゴシック" panose="020B0609070205080204" pitchFamily="49"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ゴシック" panose="020B0609070205080204" pitchFamily="49"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ゴシック" panose="020B0609070205080204" pitchFamily="49" charset="-128"/>
              </a:defRPr>
            </a:lvl9pPr>
          </a:lstStyle>
          <a:p>
            <a:pPr algn="ctr"/>
            <a:r>
              <a:rPr kumimoji="1" lang="en-US" altLang="ja-JP"/>
              <a:t>C</a:t>
            </a:r>
            <a:r>
              <a:rPr kumimoji="1" lang="en-US" altLang="ja-JP" baseline="-20000"/>
              <a:t>3</a:t>
            </a:r>
          </a:p>
        </p:txBody>
      </p:sp>
      <p:sp>
        <p:nvSpPr>
          <p:cNvPr id="157747" name="Text Box 73"/>
          <p:cNvSpPr txBox="1">
            <a:spLocks noChangeArrowheads="1"/>
          </p:cNvSpPr>
          <p:nvPr/>
        </p:nvSpPr>
        <p:spPr bwMode="auto">
          <a:xfrm>
            <a:off x="9294927" y="5943601"/>
            <a:ext cx="436337"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type="none" w="sm" len="sm"/>
                <a:tailEnd type="none" w="lg" len="lg"/>
              </a14:hiddenLine>
            </a:ext>
          </a:extLst>
        </p:spPr>
        <p:txBody>
          <a:bodyPr wrap="none">
            <a:spAutoFit/>
          </a:bodyPr>
          <a:lstStyle>
            <a:lvl1pPr>
              <a:defRPr>
                <a:solidFill>
                  <a:schemeClr val="tx1"/>
                </a:solidFill>
                <a:latin typeface="Arial" panose="020B0604020202020204" pitchFamily="34" charset="0"/>
                <a:ea typeface="ＭＳ ゴシック" panose="020B0609070205080204" pitchFamily="49" charset="-128"/>
              </a:defRPr>
            </a:lvl1pPr>
            <a:lvl2pPr marL="742950" indent="-285750">
              <a:defRPr>
                <a:solidFill>
                  <a:schemeClr val="tx1"/>
                </a:solidFill>
                <a:latin typeface="Arial" panose="020B0604020202020204" pitchFamily="34" charset="0"/>
                <a:ea typeface="ＭＳ ゴシック" panose="020B0609070205080204" pitchFamily="49" charset="-128"/>
              </a:defRPr>
            </a:lvl2pPr>
            <a:lvl3pPr marL="1143000" indent="-228600">
              <a:defRPr>
                <a:solidFill>
                  <a:schemeClr val="tx1"/>
                </a:solidFill>
                <a:latin typeface="Arial" panose="020B0604020202020204" pitchFamily="34" charset="0"/>
                <a:ea typeface="ＭＳ ゴシック" panose="020B0609070205080204" pitchFamily="49" charset="-128"/>
              </a:defRPr>
            </a:lvl3pPr>
            <a:lvl4pPr marL="1600200" indent="-228600">
              <a:defRPr>
                <a:solidFill>
                  <a:schemeClr val="tx1"/>
                </a:solidFill>
                <a:latin typeface="Arial" panose="020B0604020202020204" pitchFamily="34" charset="0"/>
                <a:ea typeface="ＭＳ ゴシック" panose="020B0609070205080204" pitchFamily="49" charset="-128"/>
              </a:defRPr>
            </a:lvl4pPr>
            <a:lvl5pPr marL="2057400" indent="-228600">
              <a:defRPr>
                <a:solidFill>
                  <a:schemeClr val="tx1"/>
                </a:solidFill>
                <a:latin typeface="Arial" panose="020B0604020202020204" pitchFamily="34" charset="0"/>
                <a:ea typeface="ＭＳ ゴシック" panose="020B0609070205080204" pitchFamily="49"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ゴシック" panose="020B0609070205080204" pitchFamily="49"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ゴシック" panose="020B0609070205080204" pitchFamily="49"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ゴシック" panose="020B0609070205080204" pitchFamily="49"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ゴシック" panose="020B0609070205080204" pitchFamily="49" charset="-128"/>
              </a:defRPr>
            </a:lvl9pPr>
          </a:lstStyle>
          <a:p>
            <a:pPr algn="ctr"/>
            <a:r>
              <a:rPr kumimoji="1" lang="en-US" altLang="ja-JP"/>
              <a:t>C</a:t>
            </a:r>
            <a:r>
              <a:rPr kumimoji="1" lang="en-US" altLang="ja-JP" baseline="-20000"/>
              <a:t>4</a:t>
            </a:r>
          </a:p>
        </p:txBody>
      </p:sp>
      <p:sp>
        <p:nvSpPr>
          <p:cNvPr id="157748" name="Text Box 74"/>
          <p:cNvSpPr txBox="1">
            <a:spLocks noChangeArrowheads="1"/>
          </p:cNvSpPr>
          <p:nvPr/>
        </p:nvSpPr>
        <p:spPr bwMode="auto">
          <a:xfrm>
            <a:off x="6093174" y="5029201"/>
            <a:ext cx="42351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type="none" w="sm" len="sm"/>
                <a:tailEnd type="none" w="lg" len="lg"/>
              </a14:hiddenLine>
            </a:ext>
          </a:extLst>
        </p:spPr>
        <p:txBody>
          <a:bodyPr wrap="none">
            <a:spAutoFit/>
          </a:bodyPr>
          <a:lstStyle>
            <a:lvl1pPr>
              <a:defRPr>
                <a:solidFill>
                  <a:schemeClr val="tx1"/>
                </a:solidFill>
                <a:latin typeface="Arial" panose="020B0604020202020204" pitchFamily="34" charset="0"/>
                <a:ea typeface="ＭＳ ゴシック" panose="020B0609070205080204" pitchFamily="49" charset="-128"/>
              </a:defRPr>
            </a:lvl1pPr>
            <a:lvl2pPr marL="742950" indent="-285750">
              <a:defRPr>
                <a:solidFill>
                  <a:schemeClr val="tx1"/>
                </a:solidFill>
                <a:latin typeface="Arial" panose="020B0604020202020204" pitchFamily="34" charset="0"/>
                <a:ea typeface="ＭＳ ゴシック" panose="020B0609070205080204" pitchFamily="49" charset="-128"/>
              </a:defRPr>
            </a:lvl2pPr>
            <a:lvl3pPr marL="1143000" indent="-228600">
              <a:defRPr>
                <a:solidFill>
                  <a:schemeClr val="tx1"/>
                </a:solidFill>
                <a:latin typeface="Arial" panose="020B0604020202020204" pitchFamily="34" charset="0"/>
                <a:ea typeface="ＭＳ ゴシック" panose="020B0609070205080204" pitchFamily="49" charset="-128"/>
              </a:defRPr>
            </a:lvl3pPr>
            <a:lvl4pPr marL="1600200" indent="-228600">
              <a:defRPr>
                <a:solidFill>
                  <a:schemeClr val="tx1"/>
                </a:solidFill>
                <a:latin typeface="Arial" panose="020B0604020202020204" pitchFamily="34" charset="0"/>
                <a:ea typeface="ＭＳ ゴシック" panose="020B0609070205080204" pitchFamily="49" charset="-128"/>
              </a:defRPr>
            </a:lvl4pPr>
            <a:lvl5pPr marL="2057400" indent="-228600">
              <a:defRPr>
                <a:solidFill>
                  <a:schemeClr val="tx1"/>
                </a:solidFill>
                <a:latin typeface="Arial" panose="020B0604020202020204" pitchFamily="34" charset="0"/>
                <a:ea typeface="ＭＳ ゴシック" panose="020B0609070205080204" pitchFamily="49"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ゴシック" panose="020B0609070205080204" pitchFamily="49"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ゴシック" panose="020B0609070205080204" pitchFamily="49"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ゴシック" panose="020B0609070205080204" pitchFamily="49"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ゴシック" panose="020B0609070205080204" pitchFamily="49" charset="-128"/>
              </a:defRPr>
            </a:lvl9pPr>
          </a:lstStyle>
          <a:p>
            <a:pPr algn="r"/>
            <a:r>
              <a:rPr kumimoji="1" lang="en-US" altLang="ja-JP"/>
              <a:t>A</a:t>
            </a:r>
            <a:r>
              <a:rPr kumimoji="1" lang="en-US" altLang="ja-JP" baseline="-20000"/>
              <a:t>1</a:t>
            </a:r>
          </a:p>
        </p:txBody>
      </p:sp>
      <p:sp>
        <p:nvSpPr>
          <p:cNvPr id="157749" name="Text Box 75"/>
          <p:cNvSpPr txBox="1">
            <a:spLocks noChangeArrowheads="1"/>
          </p:cNvSpPr>
          <p:nvPr/>
        </p:nvSpPr>
        <p:spPr bwMode="auto">
          <a:xfrm>
            <a:off x="6093174" y="4267201"/>
            <a:ext cx="42351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type="none" w="sm" len="sm"/>
                <a:tailEnd type="none" w="lg" len="lg"/>
              </a14:hiddenLine>
            </a:ext>
          </a:extLst>
        </p:spPr>
        <p:txBody>
          <a:bodyPr wrap="none">
            <a:spAutoFit/>
          </a:bodyPr>
          <a:lstStyle>
            <a:lvl1pPr>
              <a:defRPr>
                <a:solidFill>
                  <a:schemeClr val="tx1"/>
                </a:solidFill>
                <a:latin typeface="Arial" panose="020B0604020202020204" pitchFamily="34" charset="0"/>
                <a:ea typeface="ＭＳ ゴシック" panose="020B0609070205080204" pitchFamily="49" charset="-128"/>
              </a:defRPr>
            </a:lvl1pPr>
            <a:lvl2pPr marL="742950" indent="-285750">
              <a:defRPr>
                <a:solidFill>
                  <a:schemeClr val="tx1"/>
                </a:solidFill>
                <a:latin typeface="Arial" panose="020B0604020202020204" pitchFamily="34" charset="0"/>
                <a:ea typeface="ＭＳ ゴシック" panose="020B0609070205080204" pitchFamily="49" charset="-128"/>
              </a:defRPr>
            </a:lvl2pPr>
            <a:lvl3pPr marL="1143000" indent="-228600">
              <a:defRPr>
                <a:solidFill>
                  <a:schemeClr val="tx1"/>
                </a:solidFill>
                <a:latin typeface="Arial" panose="020B0604020202020204" pitchFamily="34" charset="0"/>
                <a:ea typeface="ＭＳ ゴシック" panose="020B0609070205080204" pitchFamily="49" charset="-128"/>
              </a:defRPr>
            </a:lvl3pPr>
            <a:lvl4pPr marL="1600200" indent="-228600">
              <a:defRPr>
                <a:solidFill>
                  <a:schemeClr val="tx1"/>
                </a:solidFill>
                <a:latin typeface="Arial" panose="020B0604020202020204" pitchFamily="34" charset="0"/>
                <a:ea typeface="ＭＳ ゴシック" panose="020B0609070205080204" pitchFamily="49" charset="-128"/>
              </a:defRPr>
            </a:lvl4pPr>
            <a:lvl5pPr marL="2057400" indent="-228600">
              <a:defRPr>
                <a:solidFill>
                  <a:schemeClr val="tx1"/>
                </a:solidFill>
                <a:latin typeface="Arial" panose="020B0604020202020204" pitchFamily="34" charset="0"/>
                <a:ea typeface="ＭＳ ゴシック" panose="020B0609070205080204" pitchFamily="49"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ゴシック" panose="020B0609070205080204" pitchFamily="49"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ゴシック" panose="020B0609070205080204" pitchFamily="49"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ゴシック" panose="020B0609070205080204" pitchFamily="49"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ゴシック" panose="020B0609070205080204" pitchFamily="49" charset="-128"/>
              </a:defRPr>
            </a:lvl9pPr>
          </a:lstStyle>
          <a:p>
            <a:pPr algn="r"/>
            <a:r>
              <a:rPr kumimoji="1" lang="en-US" altLang="ja-JP"/>
              <a:t>A</a:t>
            </a:r>
            <a:r>
              <a:rPr kumimoji="1" lang="en-US" altLang="ja-JP" baseline="-20000"/>
              <a:t>2</a:t>
            </a:r>
          </a:p>
        </p:txBody>
      </p:sp>
      <p:sp>
        <p:nvSpPr>
          <p:cNvPr id="157750" name="Text Box 76"/>
          <p:cNvSpPr txBox="1">
            <a:spLocks noChangeArrowheads="1"/>
          </p:cNvSpPr>
          <p:nvPr/>
        </p:nvSpPr>
        <p:spPr bwMode="auto">
          <a:xfrm>
            <a:off x="6093174" y="3505201"/>
            <a:ext cx="42351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type="none" w="sm" len="sm"/>
                <a:tailEnd type="none" w="lg" len="lg"/>
              </a14:hiddenLine>
            </a:ext>
          </a:extLst>
        </p:spPr>
        <p:txBody>
          <a:bodyPr wrap="none">
            <a:spAutoFit/>
          </a:bodyPr>
          <a:lstStyle>
            <a:lvl1pPr>
              <a:defRPr>
                <a:solidFill>
                  <a:schemeClr val="tx1"/>
                </a:solidFill>
                <a:latin typeface="Arial" panose="020B0604020202020204" pitchFamily="34" charset="0"/>
                <a:ea typeface="ＭＳ ゴシック" panose="020B0609070205080204" pitchFamily="49" charset="-128"/>
              </a:defRPr>
            </a:lvl1pPr>
            <a:lvl2pPr marL="742950" indent="-285750">
              <a:defRPr>
                <a:solidFill>
                  <a:schemeClr val="tx1"/>
                </a:solidFill>
                <a:latin typeface="Arial" panose="020B0604020202020204" pitchFamily="34" charset="0"/>
                <a:ea typeface="ＭＳ ゴシック" panose="020B0609070205080204" pitchFamily="49" charset="-128"/>
              </a:defRPr>
            </a:lvl2pPr>
            <a:lvl3pPr marL="1143000" indent="-228600">
              <a:defRPr>
                <a:solidFill>
                  <a:schemeClr val="tx1"/>
                </a:solidFill>
                <a:latin typeface="Arial" panose="020B0604020202020204" pitchFamily="34" charset="0"/>
                <a:ea typeface="ＭＳ ゴシック" panose="020B0609070205080204" pitchFamily="49" charset="-128"/>
              </a:defRPr>
            </a:lvl3pPr>
            <a:lvl4pPr marL="1600200" indent="-228600">
              <a:defRPr>
                <a:solidFill>
                  <a:schemeClr val="tx1"/>
                </a:solidFill>
                <a:latin typeface="Arial" panose="020B0604020202020204" pitchFamily="34" charset="0"/>
                <a:ea typeface="ＭＳ ゴシック" panose="020B0609070205080204" pitchFamily="49" charset="-128"/>
              </a:defRPr>
            </a:lvl4pPr>
            <a:lvl5pPr marL="2057400" indent="-228600">
              <a:defRPr>
                <a:solidFill>
                  <a:schemeClr val="tx1"/>
                </a:solidFill>
                <a:latin typeface="Arial" panose="020B0604020202020204" pitchFamily="34" charset="0"/>
                <a:ea typeface="ＭＳ ゴシック" panose="020B0609070205080204" pitchFamily="49"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ゴシック" panose="020B0609070205080204" pitchFamily="49"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ゴシック" panose="020B0609070205080204" pitchFamily="49"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ゴシック" panose="020B0609070205080204" pitchFamily="49"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ゴシック" panose="020B0609070205080204" pitchFamily="49" charset="-128"/>
              </a:defRPr>
            </a:lvl9pPr>
          </a:lstStyle>
          <a:p>
            <a:pPr algn="r"/>
            <a:r>
              <a:rPr kumimoji="1" lang="en-US" altLang="ja-JP"/>
              <a:t>A</a:t>
            </a:r>
            <a:r>
              <a:rPr kumimoji="1" lang="en-US" altLang="ja-JP" baseline="-20000"/>
              <a:t>3</a:t>
            </a:r>
          </a:p>
        </p:txBody>
      </p:sp>
      <p:sp>
        <p:nvSpPr>
          <p:cNvPr id="157751" name="Text Box 77"/>
          <p:cNvSpPr txBox="1">
            <a:spLocks noChangeArrowheads="1"/>
          </p:cNvSpPr>
          <p:nvPr/>
        </p:nvSpPr>
        <p:spPr bwMode="auto">
          <a:xfrm>
            <a:off x="6093174" y="2743202"/>
            <a:ext cx="42351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type="none" w="sm" len="sm"/>
                <a:tailEnd type="none" w="lg" len="lg"/>
              </a14:hiddenLine>
            </a:ext>
          </a:extLst>
        </p:spPr>
        <p:txBody>
          <a:bodyPr wrap="none">
            <a:spAutoFit/>
          </a:bodyPr>
          <a:lstStyle>
            <a:lvl1pPr>
              <a:defRPr>
                <a:solidFill>
                  <a:schemeClr val="tx1"/>
                </a:solidFill>
                <a:latin typeface="Arial" panose="020B0604020202020204" pitchFamily="34" charset="0"/>
                <a:ea typeface="ＭＳ ゴシック" panose="020B0609070205080204" pitchFamily="49" charset="-128"/>
              </a:defRPr>
            </a:lvl1pPr>
            <a:lvl2pPr marL="742950" indent="-285750">
              <a:defRPr>
                <a:solidFill>
                  <a:schemeClr val="tx1"/>
                </a:solidFill>
                <a:latin typeface="Arial" panose="020B0604020202020204" pitchFamily="34" charset="0"/>
                <a:ea typeface="ＭＳ ゴシック" panose="020B0609070205080204" pitchFamily="49" charset="-128"/>
              </a:defRPr>
            </a:lvl2pPr>
            <a:lvl3pPr marL="1143000" indent="-228600">
              <a:defRPr>
                <a:solidFill>
                  <a:schemeClr val="tx1"/>
                </a:solidFill>
                <a:latin typeface="Arial" panose="020B0604020202020204" pitchFamily="34" charset="0"/>
                <a:ea typeface="ＭＳ ゴシック" panose="020B0609070205080204" pitchFamily="49" charset="-128"/>
              </a:defRPr>
            </a:lvl3pPr>
            <a:lvl4pPr marL="1600200" indent="-228600">
              <a:defRPr>
                <a:solidFill>
                  <a:schemeClr val="tx1"/>
                </a:solidFill>
                <a:latin typeface="Arial" panose="020B0604020202020204" pitchFamily="34" charset="0"/>
                <a:ea typeface="ＭＳ ゴシック" panose="020B0609070205080204" pitchFamily="49" charset="-128"/>
              </a:defRPr>
            </a:lvl4pPr>
            <a:lvl5pPr marL="2057400" indent="-228600">
              <a:defRPr>
                <a:solidFill>
                  <a:schemeClr val="tx1"/>
                </a:solidFill>
                <a:latin typeface="Arial" panose="020B0604020202020204" pitchFamily="34" charset="0"/>
                <a:ea typeface="ＭＳ ゴシック" panose="020B0609070205080204" pitchFamily="49"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ゴシック" panose="020B0609070205080204" pitchFamily="49"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ゴシック" panose="020B0609070205080204" pitchFamily="49"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ゴシック" panose="020B0609070205080204" pitchFamily="49"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ゴシック" panose="020B0609070205080204" pitchFamily="49" charset="-128"/>
              </a:defRPr>
            </a:lvl9pPr>
          </a:lstStyle>
          <a:p>
            <a:pPr algn="r"/>
            <a:r>
              <a:rPr kumimoji="1" lang="en-US" altLang="ja-JP"/>
              <a:t>A</a:t>
            </a:r>
            <a:r>
              <a:rPr kumimoji="1" lang="en-US" altLang="ja-JP" baseline="-20000"/>
              <a:t>4</a:t>
            </a:r>
          </a:p>
        </p:txBody>
      </p:sp>
      <p:sp>
        <p:nvSpPr>
          <p:cNvPr id="157752" name="Text Box 78"/>
          <p:cNvSpPr txBox="1">
            <a:spLocks noChangeArrowheads="1"/>
          </p:cNvSpPr>
          <p:nvPr/>
        </p:nvSpPr>
        <p:spPr bwMode="auto">
          <a:xfrm>
            <a:off x="7587398" y="6262688"/>
            <a:ext cx="1620957"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type="none" w="sm" len="sm"/>
                <a:tailEnd type="none" w="lg" len="lg"/>
              </a14:hiddenLine>
            </a:ext>
          </a:extLst>
        </p:spPr>
        <p:txBody>
          <a:bodyPr wrap="none">
            <a:spAutoFit/>
          </a:bodyPr>
          <a:lstStyle>
            <a:lvl1pPr>
              <a:defRPr>
                <a:solidFill>
                  <a:schemeClr val="tx1"/>
                </a:solidFill>
                <a:latin typeface="Arial" panose="020B0604020202020204" pitchFamily="34" charset="0"/>
                <a:ea typeface="ＭＳ ゴシック" panose="020B0609070205080204" pitchFamily="49" charset="-128"/>
              </a:defRPr>
            </a:lvl1pPr>
            <a:lvl2pPr marL="742950" indent="-285750">
              <a:defRPr>
                <a:solidFill>
                  <a:schemeClr val="tx1"/>
                </a:solidFill>
                <a:latin typeface="Arial" panose="020B0604020202020204" pitchFamily="34" charset="0"/>
                <a:ea typeface="ＭＳ ゴシック" panose="020B0609070205080204" pitchFamily="49" charset="-128"/>
              </a:defRPr>
            </a:lvl2pPr>
            <a:lvl3pPr marL="1143000" indent="-228600">
              <a:defRPr>
                <a:solidFill>
                  <a:schemeClr val="tx1"/>
                </a:solidFill>
                <a:latin typeface="Arial" panose="020B0604020202020204" pitchFamily="34" charset="0"/>
                <a:ea typeface="ＭＳ ゴシック" panose="020B0609070205080204" pitchFamily="49" charset="-128"/>
              </a:defRPr>
            </a:lvl3pPr>
            <a:lvl4pPr marL="1600200" indent="-228600">
              <a:defRPr>
                <a:solidFill>
                  <a:schemeClr val="tx1"/>
                </a:solidFill>
                <a:latin typeface="Arial" panose="020B0604020202020204" pitchFamily="34" charset="0"/>
                <a:ea typeface="ＭＳ ゴシック" panose="020B0609070205080204" pitchFamily="49" charset="-128"/>
              </a:defRPr>
            </a:lvl4pPr>
            <a:lvl5pPr marL="2057400" indent="-228600">
              <a:defRPr>
                <a:solidFill>
                  <a:schemeClr val="tx1"/>
                </a:solidFill>
                <a:latin typeface="Arial" panose="020B0604020202020204" pitchFamily="34" charset="0"/>
                <a:ea typeface="ＭＳ ゴシック" panose="020B0609070205080204" pitchFamily="49"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ゴシック" panose="020B0609070205080204" pitchFamily="49"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ゴシック" panose="020B0609070205080204" pitchFamily="49"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ゴシック" panose="020B0609070205080204" pitchFamily="49"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ゴシック" panose="020B0609070205080204" pitchFamily="49" charset="-128"/>
              </a:defRPr>
            </a:lvl9pPr>
          </a:lstStyle>
          <a:p>
            <a:pPr algn="ctr"/>
            <a:r>
              <a:rPr kumimoji="1" lang="en-US" altLang="ja-JP"/>
              <a:t>Concentration</a:t>
            </a:r>
          </a:p>
        </p:txBody>
      </p:sp>
      <p:sp>
        <p:nvSpPr>
          <p:cNvPr id="157753" name="Text Box 79"/>
          <p:cNvSpPr txBox="1">
            <a:spLocks noChangeArrowheads="1"/>
          </p:cNvSpPr>
          <p:nvPr/>
        </p:nvSpPr>
        <p:spPr bwMode="auto">
          <a:xfrm rot="-5400000">
            <a:off x="5370726" y="3906322"/>
            <a:ext cx="1236237"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type="none" w="sm" len="sm"/>
                <a:tailEnd type="none" w="lg" len="lg"/>
              </a14:hiddenLine>
            </a:ext>
          </a:extLst>
        </p:spPr>
        <p:txBody>
          <a:bodyPr wrap="none">
            <a:spAutoFit/>
          </a:bodyPr>
          <a:lstStyle>
            <a:lvl1pPr>
              <a:defRPr>
                <a:solidFill>
                  <a:schemeClr val="tx1"/>
                </a:solidFill>
                <a:latin typeface="Arial" panose="020B0604020202020204" pitchFamily="34" charset="0"/>
                <a:ea typeface="ＭＳ ゴシック" panose="020B0609070205080204" pitchFamily="49" charset="-128"/>
              </a:defRPr>
            </a:lvl1pPr>
            <a:lvl2pPr marL="742950" indent="-285750">
              <a:defRPr>
                <a:solidFill>
                  <a:schemeClr val="tx1"/>
                </a:solidFill>
                <a:latin typeface="Arial" panose="020B0604020202020204" pitchFamily="34" charset="0"/>
                <a:ea typeface="ＭＳ ゴシック" panose="020B0609070205080204" pitchFamily="49" charset="-128"/>
              </a:defRPr>
            </a:lvl2pPr>
            <a:lvl3pPr marL="1143000" indent="-228600">
              <a:defRPr>
                <a:solidFill>
                  <a:schemeClr val="tx1"/>
                </a:solidFill>
                <a:latin typeface="Arial" panose="020B0604020202020204" pitchFamily="34" charset="0"/>
                <a:ea typeface="ＭＳ ゴシック" panose="020B0609070205080204" pitchFamily="49" charset="-128"/>
              </a:defRPr>
            </a:lvl3pPr>
            <a:lvl4pPr marL="1600200" indent="-228600">
              <a:defRPr>
                <a:solidFill>
                  <a:schemeClr val="tx1"/>
                </a:solidFill>
                <a:latin typeface="Arial" panose="020B0604020202020204" pitchFamily="34" charset="0"/>
                <a:ea typeface="ＭＳ ゴシック" panose="020B0609070205080204" pitchFamily="49" charset="-128"/>
              </a:defRPr>
            </a:lvl4pPr>
            <a:lvl5pPr marL="2057400" indent="-228600">
              <a:defRPr>
                <a:solidFill>
                  <a:schemeClr val="tx1"/>
                </a:solidFill>
                <a:latin typeface="Arial" panose="020B0604020202020204" pitchFamily="34" charset="0"/>
                <a:ea typeface="ＭＳ ゴシック" panose="020B0609070205080204" pitchFamily="49"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ゴシック" panose="020B0609070205080204" pitchFamily="49"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ゴシック" panose="020B0609070205080204" pitchFamily="49"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ゴシック" panose="020B0609070205080204" pitchFamily="49"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ゴシック" panose="020B0609070205080204" pitchFamily="49" charset="-128"/>
              </a:defRPr>
            </a:lvl9pPr>
          </a:lstStyle>
          <a:p>
            <a:pPr algn="ctr"/>
            <a:r>
              <a:rPr kumimoji="1" lang="en-US" altLang="ja-JP"/>
              <a:t>Peak area</a:t>
            </a:r>
          </a:p>
        </p:txBody>
      </p:sp>
      <p:sp>
        <p:nvSpPr>
          <p:cNvPr id="516176" name="Text Box 80"/>
          <p:cNvSpPr txBox="1">
            <a:spLocks noChangeArrowheads="1"/>
          </p:cNvSpPr>
          <p:nvPr/>
        </p:nvSpPr>
        <p:spPr bwMode="auto">
          <a:xfrm>
            <a:off x="7010402" y="2305052"/>
            <a:ext cx="2302553" cy="461665"/>
          </a:xfrm>
          <a:prstGeom prst="rect">
            <a:avLst/>
          </a:prstGeom>
          <a:noFill/>
          <a:ln w="19050">
            <a:solidFill>
              <a:schemeClr val="accent2"/>
            </a:solidFill>
            <a:miter lim="800000"/>
            <a:headEnd type="none" w="sm" len="sm"/>
            <a:tailEnd type="none" w="lg" len="lg"/>
          </a:ln>
          <a:effectLst/>
        </p:spPr>
        <p:txBody>
          <a:bodyPr wrap="none">
            <a:spAutoFit/>
          </a:bodyPr>
          <a:lstStyle/>
          <a:p>
            <a:pPr>
              <a:defRPr/>
            </a:pPr>
            <a:r>
              <a:rPr kumimoji="1" lang="en-US" altLang="ja-JP" sz="2400">
                <a:solidFill>
                  <a:schemeClr val="accent2"/>
                </a:solidFill>
                <a:effectLst>
                  <a:outerShdw blurRad="38100" dist="38100" dir="2700000" algn="tl">
                    <a:srgbClr val="000000"/>
                  </a:outerShdw>
                </a:effectLst>
              </a:rPr>
              <a:t>Calibration curve</a:t>
            </a:r>
          </a:p>
        </p:txBody>
      </p:sp>
      <p:sp>
        <p:nvSpPr>
          <p:cNvPr id="157755" name="AutoShape 81"/>
          <p:cNvSpPr>
            <a:spLocks noChangeArrowheads="1"/>
          </p:cNvSpPr>
          <p:nvPr/>
        </p:nvSpPr>
        <p:spPr bwMode="auto">
          <a:xfrm>
            <a:off x="3352800" y="2590801"/>
            <a:ext cx="381001" cy="304800"/>
          </a:xfrm>
          <a:prstGeom prst="rightArrow">
            <a:avLst>
              <a:gd name="adj1" fmla="val 37500"/>
              <a:gd name="adj2" fmla="val 59375"/>
            </a:avLst>
          </a:prstGeom>
          <a:solidFill>
            <a:schemeClr val="accent2"/>
          </a:solidFill>
          <a:ln>
            <a:noFill/>
          </a:ln>
          <a:extLst>
            <a:ext uri="{91240B29-F687-4F45-9708-019B960494DF}">
              <a14:hiddenLine xmlns:a14="http://schemas.microsoft.com/office/drawing/2010/main" w="19050">
                <a:solidFill>
                  <a:srgbClr val="000000"/>
                </a:solidFill>
                <a:miter lim="800000"/>
                <a:headEnd type="none" w="sm" len="sm"/>
                <a:tailEnd type="none" w="lg" len="lg"/>
              </a14:hiddenLine>
            </a:ext>
          </a:extLst>
        </p:spPr>
        <p:txBody>
          <a:bodyPr wrap="none" anchor="ctr"/>
          <a:lstStyle>
            <a:lvl1pPr>
              <a:defRPr>
                <a:solidFill>
                  <a:schemeClr val="tx1"/>
                </a:solidFill>
                <a:latin typeface="Arial" panose="020B0604020202020204" pitchFamily="34" charset="0"/>
                <a:ea typeface="ＭＳ ゴシック" panose="020B0609070205080204" pitchFamily="49" charset="-128"/>
              </a:defRPr>
            </a:lvl1pPr>
            <a:lvl2pPr marL="742950" indent="-285750">
              <a:defRPr>
                <a:solidFill>
                  <a:schemeClr val="tx1"/>
                </a:solidFill>
                <a:latin typeface="Arial" panose="020B0604020202020204" pitchFamily="34" charset="0"/>
                <a:ea typeface="ＭＳ ゴシック" panose="020B0609070205080204" pitchFamily="49" charset="-128"/>
              </a:defRPr>
            </a:lvl2pPr>
            <a:lvl3pPr marL="1143000" indent="-228600">
              <a:defRPr>
                <a:solidFill>
                  <a:schemeClr val="tx1"/>
                </a:solidFill>
                <a:latin typeface="Arial" panose="020B0604020202020204" pitchFamily="34" charset="0"/>
                <a:ea typeface="ＭＳ ゴシック" panose="020B0609070205080204" pitchFamily="49" charset="-128"/>
              </a:defRPr>
            </a:lvl3pPr>
            <a:lvl4pPr marL="1600200" indent="-228600">
              <a:defRPr>
                <a:solidFill>
                  <a:schemeClr val="tx1"/>
                </a:solidFill>
                <a:latin typeface="Arial" panose="020B0604020202020204" pitchFamily="34" charset="0"/>
                <a:ea typeface="ＭＳ ゴシック" panose="020B0609070205080204" pitchFamily="49" charset="-128"/>
              </a:defRPr>
            </a:lvl4pPr>
            <a:lvl5pPr marL="2057400" indent="-228600">
              <a:defRPr>
                <a:solidFill>
                  <a:schemeClr val="tx1"/>
                </a:solidFill>
                <a:latin typeface="Arial" panose="020B0604020202020204" pitchFamily="34" charset="0"/>
                <a:ea typeface="ＭＳ ゴシック" panose="020B0609070205080204" pitchFamily="49"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ゴシック" panose="020B0609070205080204" pitchFamily="49"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ゴシック" panose="020B0609070205080204" pitchFamily="49"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ゴシック" panose="020B0609070205080204" pitchFamily="49"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ゴシック" panose="020B0609070205080204" pitchFamily="49" charset="-128"/>
              </a:defRPr>
            </a:lvl9pPr>
          </a:lstStyle>
          <a:p>
            <a:endParaRPr lang="en-US" altLang="en-US"/>
          </a:p>
        </p:txBody>
      </p:sp>
      <p:sp>
        <p:nvSpPr>
          <p:cNvPr id="157756" name="AutoShape 82"/>
          <p:cNvSpPr>
            <a:spLocks noChangeArrowheads="1"/>
          </p:cNvSpPr>
          <p:nvPr/>
        </p:nvSpPr>
        <p:spPr bwMode="auto">
          <a:xfrm>
            <a:off x="3352800" y="3733801"/>
            <a:ext cx="381001" cy="304800"/>
          </a:xfrm>
          <a:prstGeom prst="rightArrow">
            <a:avLst>
              <a:gd name="adj1" fmla="val 37500"/>
              <a:gd name="adj2" fmla="val 59375"/>
            </a:avLst>
          </a:prstGeom>
          <a:solidFill>
            <a:schemeClr val="accent2"/>
          </a:solidFill>
          <a:ln>
            <a:noFill/>
          </a:ln>
          <a:extLst>
            <a:ext uri="{91240B29-F687-4F45-9708-019B960494DF}">
              <a14:hiddenLine xmlns:a14="http://schemas.microsoft.com/office/drawing/2010/main" w="19050">
                <a:solidFill>
                  <a:srgbClr val="000000"/>
                </a:solidFill>
                <a:miter lim="800000"/>
                <a:headEnd type="none" w="sm" len="sm"/>
                <a:tailEnd type="none" w="lg" len="lg"/>
              </a14:hiddenLine>
            </a:ext>
          </a:extLst>
        </p:spPr>
        <p:txBody>
          <a:bodyPr wrap="none" anchor="ctr"/>
          <a:lstStyle>
            <a:lvl1pPr>
              <a:defRPr>
                <a:solidFill>
                  <a:schemeClr val="tx1"/>
                </a:solidFill>
                <a:latin typeface="Arial" panose="020B0604020202020204" pitchFamily="34" charset="0"/>
                <a:ea typeface="ＭＳ ゴシック" panose="020B0609070205080204" pitchFamily="49" charset="-128"/>
              </a:defRPr>
            </a:lvl1pPr>
            <a:lvl2pPr marL="742950" indent="-285750">
              <a:defRPr>
                <a:solidFill>
                  <a:schemeClr val="tx1"/>
                </a:solidFill>
                <a:latin typeface="Arial" panose="020B0604020202020204" pitchFamily="34" charset="0"/>
                <a:ea typeface="ＭＳ ゴシック" panose="020B0609070205080204" pitchFamily="49" charset="-128"/>
              </a:defRPr>
            </a:lvl2pPr>
            <a:lvl3pPr marL="1143000" indent="-228600">
              <a:defRPr>
                <a:solidFill>
                  <a:schemeClr val="tx1"/>
                </a:solidFill>
                <a:latin typeface="Arial" panose="020B0604020202020204" pitchFamily="34" charset="0"/>
                <a:ea typeface="ＭＳ ゴシック" panose="020B0609070205080204" pitchFamily="49" charset="-128"/>
              </a:defRPr>
            </a:lvl3pPr>
            <a:lvl4pPr marL="1600200" indent="-228600">
              <a:defRPr>
                <a:solidFill>
                  <a:schemeClr val="tx1"/>
                </a:solidFill>
                <a:latin typeface="Arial" panose="020B0604020202020204" pitchFamily="34" charset="0"/>
                <a:ea typeface="ＭＳ ゴシック" panose="020B0609070205080204" pitchFamily="49" charset="-128"/>
              </a:defRPr>
            </a:lvl4pPr>
            <a:lvl5pPr marL="2057400" indent="-228600">
              <a:defRPr>
                <a:solidFill>
                  <a:schemeClr val="tx1"/>
                </a:solidFill>
                <a:latin typeface="Arial" panose="020B0604020202020204" pitchFamily="34" charset="0"/>
                <a:ea typeface="ＭＳ ゴシック" panose="020B0609070205080204" pitchFamily="49"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ゴシック" panose="020B0609070205080204" pitchFamily="49"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ゴシック" panose="020B0609070205080204" pitchFamily="49"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ゴシック" panose="020B0609070205080204" pitchFamily="49"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ゴシック" panose="020B0609070205080204" pitchFamily="49" charset="-128"/>
              </a:defRPr>
            </a:lvl9pPr>
          </a:lstStyle>
          <a:p>
            <a:endParaRPr lang="en-US" altLang="en-US"/>
          </a:p>
        </p:txBody>
      </p:sp>
      <p:sp>
        <p:nvSpPr>
          <p:cNvPr id="157757" name="AutoShape 83"/>
          <p:cNvSpPr>
            <a:spLocks noChangeArrowheads="1"/>
          </p:cNvSpPr>
          <p:nvPr/>
        </p:nvSpPr>
        <p:spPr bwMode="auto">
          <a:xfrm>
            <a:off x="3352800" y="4876800"/>
            <a:ext cx="381001" cy="304800"/>
          </a:xfrm>
          <a:prstGeom prst="rightArrow">
            <a:avLst>
              <a:gd name="adj1" fmla="val 37500"/>
              <a:gd name="adj2" fmla="val 59375"/>
            </a:avLst>
          </a:prstGeom>
          <a:solidFill>
            <a:schemeClr val="accent2"/>
          </a:solidFill>
          <a:ln>
            <a:noFill/>
          </a:ln>
          <a:extLst>
            <a:ext uri="{91240B29-F687-4F45-9708-019B960494DF}">
              <a14:hiddenLine xmlns:a14="http://schemas.microsoft.com/office/drawing/2010/main" w="19050">
                <a:solidFill>
                  <a:srgbClr val="000000"/>
                </a:solidFill>
                <a:miter lim="800000"/>
                <a:headEnd type="none" w="sm" len="sm"/>
                <a:tailEnd type="none" w="lg" len="lg"/>
              </a14:hiddenLine>
            </a:ext>
          </a:extLst>
        </p:spPr>
        <p:txBody>
          <a:bodyPr wrap="none" anchor="ctr"/>
          <a:lstStyle>
            <a:lvl1pPr>
              <a:defRPr>
                <a:solidFill>
                  <a:schemeClr val="tx1"/>
                </a:solidFill>
                <a:latin typeface="Arial" panose="020B0604020202020204" pitchFamily="34" charset="0"/>
                <a:ea typeface="ＭＳ ゴシック" panose="020B0609070205080204" pitchFamily="49" charset="-128"/>
              </a:defRPr>
            </a:lvl1pPr>
            <a:lvl2pPr marL="742950" indent="-285750">
              <a:defRPr>
                <a:solidFill>
                  <a:schemeClr val="tx1"/>
                </a:solidFill>
                <a:latin typeface="Arial" panose="020B0604020202020204" pitchFamily="34" charset="0"/>
                <a:ea typeface="ＭＳ ゴシック" panose="020B0609070205080204" pitchFamily="49" charset="-128"/>
              </a:defRPr>
            </a:lvl2pPr>
            <a:lvl3pPr marL="1143000" indent="-228600">
              <a:defRPr>
                <a:solidFill>
                  <a:schemeClr val="tx1"/>
                </a:solidFill>
                <a:latin typeface="Arial" panose="020B0604020202020204" pitchFamily="34" charset="0"/>
                <a:ea typeface="ＭＳ ゴシック" panose="020B0609070205080204" pitchFamily="49" charset="-128"/>
              </a:defRPr>
            </a:lvl3pPr>
            <a:lvl4pPr marL="1600200" indent="-228600">
              <a:defRPr>
                <a:solidFill>
                  <a:schemeClr val="tx1"/>
                </a:solidFill>
                <a:latin typeface="Arial" panose="020B0604020202020204" pitchFamily="34" charset="0"/>
                <a:ea typeface="ＭＳ ゴシック" panose="020B0609070205080204" pitchFamily="49" charset="-128"/>
              </a:defRPr>
            </a:lvl4pPr>
            <a:lvl5pPr marL="2057400" indent="-228600">
              <a:defRPr>
                <a:solidFill>
                  <a:schemeClr val="tx1"/>
                </a:solidFill>
                <a:latin typeface="Arial" panose="020B0604020202020204" pitchFamily="34" charset="0"/>
                <a:ea typeface="ＭＳ ゴシック" panose="020B0609070205080204" pitchFamily="49"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ゴシック" panose="020B0609070205080204" pitchFamily="49"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ゴシック" panose="020B0609070205080204" pitchFamily="49"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ゴシック" panose="020B0609070205080204" pitchFamily="49"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ゴシック" panose="020B0609070205080204" pitchFamily="49" charset="-128"/>
              </a:defRPr>
            </a:lvl9pPr>
          </a:lstStyle>
          <a:p>
            <a:endParaRPr lang="en-US" altLang="en-US"/>
          </a:p>
        </p:txBody>
      </p:sp>
      <p:sp>
        <p:nvSpPr>
          <p:cNvPr id="157758" name="AutoShape 84"/>
          <p:cNvSpPr>
            <a:spLocks noChangeArrowheads="1"/>
          </p:cNvSpPr>
          <p:nvPr/>
        </p:nvSpPr>
        <p:spPr bwMode="auto">
          <a:xfrm>
            <a:off x="3352800" y="6019801"/>
            <a:ext cx="381001" cy="304800"/>
          </a:xfrm>
          <a:prstGeom prst="rightArrow">
            <a:avLst>
              <a:gd name="adj1" fmla="val 37500"/>
              <a:gd name="adj2" fmla="val 59375"/>
            </a:avLst>
          </a:prstGeom>
          <a:solidFill>
            <a:schemeClr val="accent2"/>
          </a:solidFill>
          <a:ln>
            <a:noFill/>
          </a:ln>
          <a:extLst>
            <a:ext uri="{91240B29-F687-4F45-9708-019B960494DF}">
              <a14:hiddenLine xmlns:a14="http://schemas.microsoft.com/office/drawing/2010/main" w="19050">
                <a:solidFill>
                  <a:srgbClr val="000000"/>
                </a:solidFill>
                <a:miter lim="800000"/>
                <a:headEnd type="none" w="sm" len="sm"/>
                <a:tailEnd type="none" w="lg" len="lg"/>
              </a14:hiddenLine>
            </a:ext>
          </a:extLst>
        </p:spPr>
        <p:txBody>
          <a:bodyPr wrap="none" anchor="ctr"/>
          <a:lstStyle>
            <a:lvl1pPr>
              <a:defRPr>
                <a:solidFill>
                  <a:schemeClr val="tx1"/>
                </a:solidFill>
                <a:latin typeface="Arial" panose="020B0604020202020204" pitchFamily="34" charset="0"/>
                <a:ea typeface="ＭＳ ゴシック" panose="020B0609070205080204" pitchFamily="49" charset="-128"/>
              </a:defRPr>
            </a:lvl1pPr>
            <a:lvl2pPr marL="742950" indent="-285750">
              <a:defRPr>
                <a:solidFill>
                  <a:schemeClr val="tx1"/>
                </a:solidFill>
                <a:latin typeface="Arial" panose="020B0604020202020204" pitchFamily="34" charset="0"/>
                <a:ea typeface="ＭＳ ゴシック" panose="020B0609070205080204" pitchFamily="49" charset="-128"/>
              </a:defRPr>
            </a:lvl2pPr>
            <a:lvl3pPr marL="1143000" indent="-228600">
              <a:defRPr>
                <a:solidFill>
                  <a:schemeClr val="tx1"/>
                </a:solidFill>
                <a:latin typeface="Arial" panose="020B0604020202020204" pitchFamily="34" charset="0"/>
                <a:ea typeface="ＭＳ ゴシック" panose="020B0609070205080204" pitchFamily="49" charset="-128"/>
              </a:defRPr>
            </a:lvl3pPr>
            <a:lvl4pPr marL="1600200" indent="-228600">
              <a:defRPr>
                <a:solidFill>
                  <a:schemeClr val="tx1"/>
                </a:solidFill>
                <a:latin typeface="Arial" panose="020B0604020202020204" pitchFamily="34" charset="0"/>
                <a:ea typeface="ＭＳ ゴシック" panose="020B0609070205080204" pitchFamily="49" charset="-128"/>
              </a:defRPr>
            </a:lvl4pPr>
            <a:lvl5pPr marL="2057400" indent="-228600">
              <a:defRPr>
                <a:solidFill>
                  <a:schemeClr val="tx1"/>
                </a:solidFill>
                <a:latin typeface="Arial" panose="020B0604020202020204" pitchFamily="34" charset="0"/>
                <a:ea typeface="ＭＳ ゴシック" panose="020B0609070205080204" pitchFamily="49"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ゴシック" panose="020B0609070205080204" pitchFamily="49"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ゴシック" panose="020B0609070205080204" pitchFamily="49"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ゴシック" panose="020B0609070205080204" pitchFamily="49"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ゴシック" panose="020B0609070205080204" pitchFamily="49" charset="-128"/>
              </a:defRPr>
            </a:lvl9pPr>
          </a:lstStyle>
          <a:p>
            <a:endParaRPr lang="en-US" altLang="en-US"/>
          </a:p>
        </p:txBody>
      </p:sp>
      <p:sp>
        <p:nvSpPr>
          <p:cNvPr id="157759" name="Freeform 88"/>
          <p:cNvSpPr>
            <a:spLocks/>
          </p:cNvSpPr>
          <p:nvPr/>
        </p:nvSpPr>
        <p:spPr bwMode="auto">
          <a:xfrm>
            <a:off x="2819400" y="2286000"/>
            <a:ext cx="533400" cy="838200"/>
          </a:xfrm>
          <a:custGeom>
            <a:avLst/>
            <a:gdLst>
              <a:gd name="T0" fmla="*/ 0 w 336"/>
              <a:gd name="T1" fmla="*/ 0 h 528"/>
              <a:gd name="T2" fmla="*/ 2147483647 w 336"/>
              <a:gd name="T3" fmla="*/ 2147483647 h 528"/>
              <a:gd name="T4" fmla="*/ 2147483647 w 336"/>
              <a:gd name="T5" fmla="*/ 2147483647 h 528"/>
              <a:gd name="T6" fmla="*/ 2147483647 w 336"/>
              <a:gd name="T7" fmla="*/ 2147483647 h 528"/>
              <a:gd name="T8" fmla="*/ 2147483647 w 336"/>
              <a:gd name="T9" fmla="*/ 2147483647 h 528"/>
              <a:gd name="T10" fmla="*/ 2147483647 w 336"/>
              <a:gd name="T11" fmla="*/ 0 h 528"/>
              <a:gd name="T12" fmla="*/ 0 60000 65536"/>
              <a:gd name="T13" fmla="*/ 0 60000 65536"/>
              <a:gd name="T14" fmla="*/ 0 60000 65536"/>
              <a:gd name="T15" fmla="*/ 0 60000 65536"/>
              <a:gd name="T16" fmla="*/ 0 60000 65536"/>
              <a:gd name="T17" fmla="*/ 0 60000 65536"/>
              <a:gd name="T18" fmla="*/ 0 w 336"/>
              <a:gd name="T19" fmla="*/ 0 h 528"/>
              <a:gd name="T20" fmla="*/ 336 w 336"/>
              <a:gd name="T21" fmla="*/ 528 h 528"/>
            </a:gdLst>
            <a:ahLst/>
            <a:cxnLst>
              <a:cxn ang="T12">
                <a:pos x="T0" y="T1"/>
              </a:cxn>
              <a:cxn ang="T13">
                <a:pos x="T2" y="T3"/>
              </a:cxn>
              <a:cxn ang="T14">
                <a:pos x="T4" y="T5"/>
              </a:cxn>
              <a:cxn ang="T15">
                <a:pos x="T6" y="T7"/>
              </a:cxn>
              <a:cxn ang="T16">
                <a:pos x="T8" y="T9"/>
              </a:cxn>
              <a:cxn ang="T17">
                <a:pos x="T10" y="T11"/>
              </a:cxn>
            </a:cxnLst>
            <a:rect l="T18" t="T19" r="T20" b="T21"/>
            <a:pathLst>
              <a:path w="336" h="528">
                <a:moveTo>
                  <a:pt x="0" y="0"/>
                </a:moveTo>
                <a:lnTo>
                  <a:pt x="48" y="48"/>
                </a:lnTo>
                <a:lnTo>
                  <a:pt x="48" y="528"/>
                </a:lnTo>
                <a:lnTo>
                  <a:pt x="288" y="528"/>
                </a:lnTo>
                <a:lnTo>
                  <a:pt x="288" y="48"/>
                </a:lnTo>
                <a:lnTo>
                  <a:pt x="336" y="0"/>
                </a:lnTo>
              </a:path>
            </a:pathLst>
          </a:custGeom>
          <a:noFill/>
          <a:ln w="19050">
            <a:solidFill>
              <a:schemeClr val="tx1"/>
            </a:solidFill>
            <a:round/>
            <a:headEnd type="none" w="sm" len="sm"/>
            <a:tailEnd type="none" w="lg" len="lg"/>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ea typeface="ＭＳ ゴシック" panose="020B0609070205080204" pitchFamily="49" charset="-128"/>
              </a:defRPr>
            </a:lvl1pPr>
            <a:lvl2pPr marL="742950" indent="-285750">
              <a:defRPr>
                <a:solidFill>
                  <a:schemeClr val="tx1"/>
                </a:solidFill>
                <a:latin typeface="Arial" panose="020B0604020202020204" pitchFamily="34" charset="0"/>
                <a:ea typeface="ＭＳ ゴシック" panose="020B0609070205080204" pitchFamily="49" charset="-128"/>
              </a:defRPr>
            </a:lvl2pPr>
            <a:lvl3pPr marL="1143000" indent="-228600">
              <a:defRPr>
                <a:solidFill>
                  <a:schemeClr val="tx1"/>
                </a:solidFill>
                <a:latin typeface="Arial" panose="020B0604020202020204" pitchFamily="34" charset="0"/>
                <a:ea typeface="ＭＳ ゴシック" panose="020B0609070205080204" pitchFamily="49" charset="-128"/>
              </a:defRPr>
            </a:lvl3pPr>
            <a:lvl4pPr marL="1600200" indent="-228600">
              <a:defRPr>
                <a:solidFill>
                  <a:schemeClr val="tx1"/>
                </a:solidFill>
                <a:latin typeface="Arial" panose="020B0604020202020204" pitchFamily="34" charset="0"/>
                <a:ea typeface="ＭＳ ゴシック" panose="020B0609070205080204" pitchFamily="49" charset="-128"/>
              </a:defRPr>
            </a:lvl4pPr>
            <a:lvl5pPr marL="2057400" indent="-228600">
              <a:defRPr>
                <a:solidFill>
                  <a:schemeClr val="tx1"/>
                </a:solidFill>
                <a:latin typeface="Arial" panose="020B0604020202020204" pitchFamily="34" charset="0"/>
                <a:ea typeface="ＭＳ ゴシック" panose="020B0609070205080204" pitchFamily="49"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ゴシック" panose="020B0609070205080204" pitchFamily="49"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ゴシック" panose="020B0609070205080204" pitchFamily="49"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ゴシック" panose="020B0609070205080204" pitchFamily="49"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ゴシック" panose="020B0609070205080204" pitchFamily="49" charset="-128"/>
              </a:defRPr>
            </a:lvl9pPr>
          </a:lstStyle>
          <a:p>
            <a:endParaRPr lang="en-US" altLang="en-US"/>
          </a:p>
        </p:txBody>
      </p:sp>
      <p:sp>
        <p:nvSpPr>
          <p:cNvPr id="157760" name="Freeform 89"/>
          <p:cNvSpPr>
            <a:spLocks/>
          </p:cNvSpPr>
          <p:nvPr/>
        </p:nvSpPr>
        <p:spPr bwMode="auto">
          <a:xfrm>
            <a:off x="2819400" y="3429001"/>
            <a:ext cx="533400" cy="838200"/>
          </a:xfrm>
          <a:custGeom>
            <a:avLst/>
            <a:gdLst>
              <a:gd name="T0" fmla="*/ 0 w 336"/>
              <a:gd name="T1" fmla="*/ 0 h 528"/>
              <a:gd name="T2" fmla="*/ 2147483647 w 336"/>
              <a:gd name="T3" fmla="*/ 2147483647 h 528"/>
              <a:gd name="T4" fmla="*/ 2147483647 w 336"/>
              <a:gd name="T5" fmla="*/ 2147483647 h 528"/>
              <a:gd name="T6" fmla="*/ 2147483647 w 336"/>
              <a:gd name="T7" fmla="*/ 2147483647 h 528"/>
              <a:gd name="T8" fmla="*/ 2147483647 w 336"/>
              <a:gd name="T9" fmla="*/ 2147483647 h 528"/>
              <a:gd name="T10" fmla="*/ 2147483647 w 336"/>
              <a:gd name="T11" fmla="*/ 0 h 528"/>
              <a:gd name="T12" fmla="*/ 0 60000 65536"/>
              <a:gd name="T13" fmla="*/ 0 60000 65536"/>
              <a:gd name="T14" fmla="*/ 0 60000 65536"/>
              <a:gd name="T15" fmla="*/ 0 60000 65536"/>
              <a:gd name="T16" fmla="*/ 0 60000 65536"/>
              <a:gd name="T17" fmla="*/ 0 60000 65536"/>
              <a:gd name="T18" fmla="*/ 0 w 336"/>
              <a:gd name="T19" fmla="*/ 0 h 528"/>
              <a:gd name="T20" fmla="*/ 336 w 336"/>
              <a:gd name="T21" fmla="*/ 528 h 528"/>
            </a:gdLst>
            <a:ahLst/>
            <a:cxnLst>
              <a:cxn ang="T12">
                <a:pos x="T0" y="T1"/>
              </a:cxn>
              <a:cxn ang="T13">
                <a:pos x="T2" y="T3"/>
              </a:cxn>
              <a:cxn ang="T14">
                <a:pos x="T4" y="T5"/>
              </a:cxn>
              <a:cxn ang="T15">
                <a:pos x="T6" y="T7"/>
              </a:cxn>
              <a:cxn ang="T16">
                <a:pos x="T8" y="T9"/>
              </a:cxn>
              <a:cxn ang="T17">
                <a:pos x="T10" y="T11"/>
              </a:cxn>
            </a:cxnLst>
            <a:rect l="T18" t="T19" r="T20" b="T21"/>
            <a:pathLst>
              <a:path w="336" h="528">
                <a:moveTo>
                  <a:pt x="0" y="0"/>
                </a:moveTo>
                <a:lnTo>
                  <a:pt x="48" y="48"/>
                </a:lnTo>
                <a:lnTo>
                  <a:pt x="48" y="528"/>
                </a:lnTo>
                <a:lnTo>
                  <a:pt x="288" y="528"/>
                </a:lnTo>
                <a:lnTo>
                  <a:pt x="288" y="48"/>
                </a:lnTo>
                <a:lnTo>
                  <a:pt x="336" y="0"/>
                </a:lnTo>
              </a:path>
            </a:pathLst>
          </a:custGeom>
          <a:noFill/>
          <a:ln w="19050">
            <a:solidFill>
              <a:schemeClr val="tx1"/>
            </a:solidFill>
            <a:round/>
            <a:headEnd type="none" w="sm" len="sm"/>
            <a:tailEnd type="none" w="lg" len="lg"/>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ea typeface="ＭＳ ゴシック" panose="020B0609070205080204" pitchFamily="49" charset="-128"/>
              </a:defRPr>
            </a:lvl1pPr>
            <a:lvl2pPr marL="742950" indent="-285750">
              <a:defRPr>
                <a:solidFill>
                  <a:schemeClr val="tx1"/>
                </a:solidFill>
                <a:latin typeface="Arial" panose="020B0604020202020204" pitchFamily="34" charset="0"/>
                <a:ea typeface="ＭＳ ゴシック" panose="020B0609070205080204" pitchFamily="49" charset="-128"/>
              </a:defRPr>
            </a:lvl2pPr>
            <a:lvl3pPr marL="1143000" indent="-228600">
              <a:defRPr>
                <a:solidFill>
                  <a:schemeClr val="tx1"/>
                </a:solidFill>
                <a:latin typeface="Arial" panose="020B0604020202020204" pitchFamily="34" charset="0"/>
                <a:ea typeface="ＭＳ ゴシック" panose="020B0609070205080204" pitchFamily="49" charset="-128"/>
              </a:defRPr>
            </a:lvl3pPr>
            <a:lvl4pPr marL="1600200" indent="-228600">
              <a:defRPr>
                <a:solidFill>
                  <a:schemeClr val="tx1"/>
                </a:solidFill>
                <a:latin typeface="Arial" panose="020B0604020202020204" pitchFamily="34" charset="0"/>
                <a:ea typeface="ＭＳ ゴシック" panose="020B0609070205080204" pitchFamily="49" charset="-128"/>
              </a:defRPr>
            </a:lvl4pPr>
            <a:lvl5pPr marL="2057400" indent="-228600">
              <a:defRPr>
                <a:solidFill>
                  <a:schemeClr val="tx1"/>
                </a:solidFill>
                <a:latin typeface="Arial" panose="020B0604020202020204" pitchFamily="34" charset="0"/>
                <a:ea typeface="ＭＳ ゴシック" panose="020B0609070205080204" pitchFamily="49"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ゴシック" panose="020B0609070205080204" pitchFamily="49"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ゴシック" panose="020B0609070205080204" pitchFamily="49"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ゴシック" panose="020B0609070205080204" pitchFamily="49"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ゴシック" panose="020B0609070205080204" pitchFamily="49" charset="-128"/>
              </a:defRPr>
            </a:lvl9pPr>
          </a:lstStyle>
          <a:p>
            <a:endParaRPr lang="en-US" altLang="en-US"/>
          </a:p>
        </p:txBody>
      </p:sp>
      <p:sp>
        <p:nvSpPr>
          <p:cNvPr id="157761" name="Freeform 90"/>
          <p:cNvSpPr>
            <a:spLocks/>
          </p:cNvSpPr>
          <p:nvPr/>
        </p:nvSpPr>
        <p:spPr bwMode="auto">
          <a:xfrm>
            <a:off x="2819400" y="4572000"/>
            <a:ext cx="533400" cy="838200"/>
          </a:xfrm>
          <a:custGeom>
            <a:avLst/>
            <a:gdLst>
              <a:gd name="T0" fmla="*/ 0 w 336"/>
              <a:gd name="T1" fmla="*/ 0 h 528"/>
              <a:gd name="T2" fmla="*/ 2147483647 w 336"/>
              <a:gd name="T3" fmla="*/ 2147483647 h 528"/>
              <a:gd name="T4" fmla="*/ 2147483647 w 336"/>
              <a:gd name="T5" fmla="*/ 2147483647 h 528"/>
              <a:gd name="T6" fmla="*/ 2147483647 w 336"/>
              <a:gd name="T7" fmla="*/ 2147483647 h 528"/>
              <a:gd name="T8" fmla="*/ 2147483647 w 336"/>
              <a:gd name="T9" fmla="*/ 2147483647 h 528"/>
              <a:gd name="T10" fmla="*/ 2147483647 w 336"/>
              <a:gd name="T11" fmla="*/ 0 h 528"/>
              <a:gd name="T12" fmla="*/ 0 60000 65536"/>
              <a:gd name="T13" fmla="*/ 0 60000 65536"/>
              <a:gd name="T14" fmla="*/ 0 60000 65536"/>
              <a:gd name="T15" fmla="*/ 0 60000 65536"/>
              <a:gd name="T16" fmla="*/ 0 60000 65536"/>
              <a:gd name="T17" fmla="*/ 0 60000 65536"/>
              <a:gd name="T18" fmla="*/ 0 w 336"/>
              <a:gd name="T19" fmla="*/ 0 h 528"/>
              <a:gd name="T20" fmla="*/ 336 w 336"/>
              <a:gd name="T21" fmla="*/ 528 h 528"/>
            </a:gdLst>
            <a:ahLst/>
            <a:cxnLst>
              <a:cxn ang="T12">
                <a:pos x="T0" y="T1"/>
              </a:cxn>
              <a:cxn ang="T13">
                <a:pos x="T2" y="T3"/>
              </a:cxn>
              <a:cxn ang="T14">
                <a:pos x="T4" y="T5"/>
              </a:cxn>
              <a:cxn ang="T15">
                <a:pos x="T6" y="T7"/>
              </a:cxn>
              <a:cxn ang="T16">
                <a:pos x="T8" y="T9"/>
              </a:cxn>
              <a:cxn ang="T17">
                <a:pos x="T10" y="T11"/>
              </a:cxn>
            </a:cxnLst>
            <a:rect l="T18" t="T19" r="T20" b="T21"/>
            <a:pathLst>
              <a:path w="336" h="528">
                <a:moveTo>
                  <a:pt x="0" y="0"/>
                </a:moveTo>
                <a:lnTo>
                  <a:pt x="48" y="48"/>
                </a:lnTo>
                <a:lnTo>
                  <a:pt x="48" y="528"/>
                </a:lnTo>
                <a:lnTo>
                  <a:pt x="288" y="528"/>
                </a:lnTo>
                <a:lnTo>
                  <a:pt x="288" y="48"/>
                </a:lnTo>
                <a:lnTo>
                  <a:pt x="336" y="0"/>
                </a:lnTo>
              </a:path>
            </a:pathLst>
          </a:custGeom>
          <a:noFill/>
          <a:ln w="19050">
            <a:solidFill>
              <a:schemeClr val="tx1"/>
            </a:solidFill>
            <a:round/>
            <a:headEnd type="none" w="sm" len="sm"/>
            <a:tailEnd type="none" w="lg" len="lg"/>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ea typeface="ＭＳ ゴシック" panose="020B0609070205080204" pitchFamily="49" charset="-128"/>
              </a:defRPr>
            </a:lvl1pPr>
            <a:lvl2pPr marL="742950" indent="-285750">
              <a:defRPr>
                <a:solidFill>
                  <a:schemeClr val="tx1"/>
                </a:solidFill>
                <a:latin typeface="Arial" panose="020B0604020202020204" pitchFamily="34" charset="0"/>
                <a:ea typeface="ＭＳ ゴシック" panose="020B0609070205080204" pitchFamily="49" charset="-128"/>
              </a:defRPr>
            </a:lvl2pPr>
            <a:lvl3pPr marL="1143000" indent="-228600">
              <a:defRPr>
                <a:solidFill>
                  <a:schemeClr val="tx1"/>
                </a:solidFill>
                <a:latin typeface="Arial" panose="020B0604020202020204" pitchFamily="34" charset="0"/>
                <a:ea typeface="ＭＳ ゴシック" panose="020B0609070205080204" pitchFamily="49" charset="-128"/>
              </a:defRPr>
            </a:lvl3pPr>
            <a:lvl4pPr marL="1600200" indent="-228600">
              <a:defRPr>
                <a:solidFill>
                  <a:schemeClr val="tx1"/>
                </a:solidFill>
                <a:latin typeface="Arial" panose="020B0604020202020204" pitchFamily="34" charset="0"/>
                <a:ea typeface="ＭＳ ゴシック" panose="020B0609070205080204" pitchFamily="49" charset="-128"/>
              </a:defRPr>
            </a:lvl4pPr>
            <a:lvl5pPr marL="2057400" indent="-228600">
              <a:defRPr>
                <a:solidFill>
                  <a:schemeClr val="tx1"/>
                </a:solidFill>
                <a:latin typeface="Arial" panose="020B0604020202020204" pitchFamily="34" charset="0"/>
                <a:ea typeface="ＭＳ ゴシック" panose="020B0609070205080204" pitchFamily="49"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ゴシック" panose="020B0609070205080204" pitchFamily="49"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ゴシック" panose="020B0609070205080204" pitchFamily="49"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ゴシック" panose="020B0609070205080204" pitchFamily="49"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ゴシック" panose="020B0609070205080204" pitchFamily="49" charset="-128"/>
              </a:defRPr>
            </a:lvl9pPr>
          </a:lstStyle>
          <a:p>
            <a:endParaRPr lang="en-US" altLang="en-US"/>
          </a:p>
        </p:txBody>
      </p:sp>
      <p:sp>
        <p:nvSpPr>
          <p:cNvPr id="157762" name="Freeform 91"/>
          <p:cNvSpPr>
            <a:spLocks/>
          </p:cNvSpPr>
          <p:nvPr/>
        </p:nvSpPr>
        <p:spPr bwMode="auto">
          <a:xfrm>
            <a:off x="2819400" y="5715001"/>
            <a:ext cx="533400" cy="838200"/>
          </a:xfrm>
          <a:custGeom>
            <a:avLst/>
            <a:gdLst>
              <a:gd name="T0" fmla="*/ 0 w 336"/>
              <a:gd name="T1" fmla="*/ 0 h 528"/>
              <a:gd name="T2" fmla="*/ 2147483647 w 336"/>
              <a:gd name="T3" fmla="*/ 2147483647 h 528"/>
              <a:gd name="T4" fmla="*/ 2147483647 w 336"/>
              <a:gd name="T5" fmla="*/ 2147483647 h 528"/>
              <a:gd name="T6" fmla="*/ 2147483647 w 336"/>
              <a:gd name="T7" fmla="*/ 2147483647 h 528"/>
              <a:gd name="T8" fmla="*/ 2147483647 w 336"/>
              <a:gd name="T9" fmla="*/ 2147483647 h 528"/>
              <a:gd name="T10" fmla="*/ 2147483647 w 336"/>
              <a:gd name="T11" fmla="*/ 0 h 528"/>
              <a:gd name="T12" fmla="*/ 0 60000 65536"/>
              <a:gd name="T13" fmla="*/ 0 60000 65536"/>
              <a:gd name="T14" fmla="*/ 0 60000 65536"/>
              <a:gd name="T15" fmla="*/ 0 60000 65536"/>
              <a:gd name="T16" fmla="*/ 0 60000 65536"/>
              <a:gd name="T17" fmla="*/ 0 60000 65536"/>
              <a:gd name="T18" fmla="*/ 0 w 336"/>
              <a:gd name="T19" fmla="*/ 0 h 528"/>
              <a:gd name="T20" fmla="*/ 336 w 336"/>
              <a:gd name="T21" fmla="*/ 528 h 528"/>
            </a:gdLst>
            <a:ahLst/>
            <a:cxnLst>
              <a:cxn ang="T12">
                <a:pos x="T0" y="T1"/>
              </a:cxn>
              <a:cxn ang="T13">
                <a:pos x="T2" y="T3"/>
              </a:cxn>
              <a:cxn ang="T14">
                <a:pos x="T4" y="T5"/>
              </a:cxn>
              <a:cxn ang="T15">
                <a:pos x="T6" y="T7"/>
              </a:cxn>
              <a:cxn ang="T16">
                <a:pos x="T8" y="T9"/>
              </a:cxn>
              <a:cxn ang="T17">
                <a:pos x="T10" y="T11"/>
              </a:cxn>
            </a:cxnLst>
            <a:rect l="T18" t="T19" r="T20" b="T21"/>
            <a:pathLst>
              <a:path w="336" h="528">
                <a:moveTo>
                  <a:pt x="0" y="0"/>
                </a:moveTo>
                <a:lnTo>
                  <a:pt x="48" y="48"/>
                </a:lnTo>
                <a:lnTo>
                  <a:pt x="48" y="528"/>
                </a:lnTo>
                <a:lnTo>
                  <a:pt x="288" y="528"/>
                </a:lnTo>
                <a:lnTo>
                  <a:pt x="288" y="48"/>
                </a:lnTo>
                <a:lnTo>
                  <a:pt x="336" y="0"/>
                </a:lnTo>
              </a:path>
            </a:pathLst>
          </a:custGeom>
          <a:noFill/>
          <a:ln w="19050">
            <a:solidFill>
              <a:schemeClr val="tx1"/>
            </a:solidFill>
            <a:round/>
            <a:headEnd type="none" w="sm" len="sm"/>
            <a:tailEnd type="none" w="lg" len="lg"/>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ea typeface="ＭＳ ゴシック" panose="020B0609070205080204" pitchFamily="49" charset="-128"/>
              </a:defRPr>
            </a:lvl1pPr>
            <a:lvl2pPr marL="742950" indent="-285750">
              <a:defRPr>
                <a:solidFill>
                  <a:schemeClr val="tx1"/>
                </a:solidFill>
                <a:latin typeface="Arial" panose="020B0604020202020204" pitchFamily="34" charset="0"/>
                <a:ea typeface="ＭＳ ゴシック" panose="020B0609070205080204" pitchFamily="49" charset="-128"/>
              </a:defRPr>
            </a:lvl2pPr>
            <a:lvl3pPr marL="1143000" indent="-228600">
              <a:defRPr>
                <a:solidFill>
                  <a:schemeClr val="tx1"/>
                </a:solidFill>
                <a:latin typeface="Arial" panose="020B0604020202020204" pitchFamily="34" charset="0"/>
                <a:ea typeface="ＭＳ ゴシック" panose="020B0609070205080204" pitchFamily="49" charset="-128"/>
              </a:defRPr>
            </a:lvl3pPr>
            <a:lvl4pPr marL="1600200" indent="-228600">
              <a:defRPr>
                <a:solidFill>
                  <a:schemeClr val="tx1"/>
                </a:solidFill>
                <a:latin typeface="Arial" panose="020B0604020202020204" pitchFamily="34" charset="0"/>
                <a:ea typeface="ＭＳ ゴシック" panose="020B0609070205080204" pitchFamily="49" charset="-128"/>
              </a:defRPr>
            </a:lvl4pPr>
            <a:lvl5pPr marL="2057400" indent="-228600">
              <a:defRPr>
                <a:solidFill>
                  <a:schemeClr val="tx1"/>
                </a:solidFill>
                <a:latin typeface="Arial" panose="020B0604020202020204" pitchFamily="34" charset="0"/>
                <a:ea typeface="ＭＳ ゴシック" panose="020B0609070205080204" pitchFamily="49"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ゴシック" panose="020B0609070205080204" pitchFamily="49"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ゴシック" panose="020B0609070205080204" pitchFamily="49"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ゴシック" panose="020B0609070205080204" pitchFamily="49"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ゴシック" panose="020B0609070205080204" pitchFamily="49" charset="-128"/>
              </a:defRPr>
            </a:lvl9pPr>
          </a:lstStyle>
          <a:p>
            <a:endParaRPr lang="en-US" altLang="en-US"/>
          </a:p>
        </p:txBody>
      </p:sp>
    </p:spTree>
    <p:extLst>
      <p:ext uri="{BB962C8B-B14F-4D97-AF65-F5344CB8AC3E}">
        <p14:creationId xmlns:p14="http://schemas.microsoft.com/office/powerpoint/2010/main" val="114080115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stretch>
            <a:fillRect/>
          </a:stretch>
        </p:blipFill>
        <p:spPr>
          <a:xfrm>
            <a:off x="2856421" y="0"/>
            <a:ext cx="5258880" cy="6682117"/>
          </a:xfrm>
          <a:prstGeom prst="rect">
            <a:avLst/>
          </a:prstGeom>
        </p:spPr>
      </p:pic>
    </p:spTree>
    <p:extLst>
      <p:ext uri="{BB962C8B-B14F-4D97-AF65-F5344CB8AC3E}">
        <p14:creationId xmlns:p14="http://schemas.microsoft.com/office/powerpoint/2010/main" val="92198629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67703" y="117693"/>
            <a:ext cx="10838498" cy="6740307"/>
          </a:xfrm>
          <a:prstGeom prst="rect">
            <a:avLst/>
          </a:prstGeom>
        </p:spPr>
        <p:txBody>
          <a:bodyPr wrap="square">
            <a:spAutoFit/>
          </a:bodyPr>
          <a:lstStyle/>
          <a:p>
            <a:pPr marL="571514" indent="-571514" algn="just">
              <a:buFont typeface="Arial" panose="020B0604020202020204" pitchFamily="34" charset="0"/>
              <a:buChar char="•"/>
            </a:pPr>
            <a:r>
              <a:rPr lang="en-US" sz="4400" dirty="0">
                <a:solidFill>
                  <a:prstClr val="black"/>
                </a:solidFill>
                <a:latin typeface="Times New Roman" panose="02020603050405020304" pitchFamily="18" charset="0"/>
                <a:cs typeface="Times New Roman" panose="02020603050405020304" pitchFamily="18" charset="0"/>
              </a:rPr>
              <a:t>Biophysical Chemistry represents the union of Chemistry, Physics, and Biology using a variety of experimental and theoretical approaches to understand the structure and function of biological systems.</a:t>
            </a:r>
          </a:p>
          <a:p>
            <a:pPr lvl="0" algn="just"/>
            <a:endParaRPr lang="en-US" sz="4400" dirty="0">
              <a:solidFill>
                <a:prstClr val="black"/>
              </a:solidFill>
              <a:latin typeface="Times New Roman" panose="02020603050405020304" pitchFamily="18" charset="0"/>
              <a:cs typeface="Times New Roman" panose="02020603050405020304" pitchFamily="18" charset="0"/>
            </a:endParaRPr>
          </a:p>
          <a:p>
            <a:pPr marL="571514" indent="-571514" algn="just">
              <a:buFont typeface="Arial" panose="020B0604020202020204" pitchFamily="34" charset="0"/>
              <a:buChar char="•"/>
            </a:pPr>
            <a:r>
              <a:rPr lang="en-US" sz="4400" dirty="0">
                <a:solidFill>
                  <a:prstClr val="black"/>
                </a:solidFill>
                <a:latin typeface="Times New Roman" panose="02020603050405020304" pitchFamily="18" charset="0"/>
                <a:cs typeface="Times New Roman" panose="02020603050405020304" pitchFamily="18" charset="0"/>
              </a:rPr>
              <a:t>A number of technologies to improve (bio)chemical measurements are under development among them is </a:t>
            </a:r>
            <a:r>
              <a:rPr lang="en-US" sz="4400" b="1" dirty="0">
                <a:solidFill>
                  <a:prstClr val="black"/>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separation</a:t>
            </a:r>
            <a:r>
              <a:rPr lang="en-US" sz="4400" dirty="0">
                <a:solidFill>
                  <a:prstClr val="black"/>
                </a:solidFill>
                <a:latin typeface="Times New Roman" panose="02020603050405020304" pitchFamily="18" charset="0"/>
                <a:cs typeface="Times New Roman" panose="02020603050405020304" pitchFamily="18" charset="0"/>
              </a:rPr>
              <a:t>.</a:t>
            </a:r>
          </a:p>
          <a:p>
            <a:pPr lvl="0" algn="just"/>
            <a:endParaRPr lang="en-US" sz="3600" dirty="0">
              <a:solidFill>
                <a:prstClr val="black"/>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428562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stretch>
            <a:fillRect/>
          </a:stretch>
        </p:blipFill>
        <p:spPr>
          <a:xfrm>
            <a:off x="1957390" y="654554"/>
            <a:ext cx="8310073" cy="5989133"/>
          </a:xfrm>
          <a:prstGeom prst="rect">
            <a:avLst/>
          </a:prstGeom>
        </p:spPr>
      </p:pic>
    </p:spTree>
    <p:extLst>
      <p:ext uri="{BB962C8B-B14F-4D97-AF65-F5344CB8AC3E}">
        <p14:creationId xmlns:p14="http://schemas.microsoft.com/office/powerpoint/2010/main" val="248524991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stretch>
            <a:fillRect/>
          </a:stretch>
        </p:blipFill>
        <p:spPr>
          <a:xfrm>
            <a:off x="2457452" y="0"/>
            <a:ext cx="6707937" cy="6746168"/>
          </a:xfrm>
          <a:prstGeom prst="rect">
            <a:avLst/>
          </a:prstGeom>
        </p:spPr>
      </p:pic>
    </p:spTree>
    <p:extLst>
      <p:ext uri="{BB962C8B-B14F-4D97-AF65-F5344CB8AC3E}">
        <p14:creationId xmlns:p14="http://schemas.microsoft.com/office/powerpoint/2010/main" val="120922947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stretch>
            <a:fillRect/>
          </a:stretch>
        </p:blipFill>
        <p:spPr>
          <a:xfrm>
            <a:off x="2486027" y="103377"/>
            <a:ext cx="7004882" cy="6651384"/>
          </a:xfrm>
          <a:prstGeom prst="rect">
            <a:avLst/>
          </a:prstGeom>
        </p:spPr>
      </p:pic>
    </p:spTree>
    <p:extLst>
      <p:ext uri="{BB962C8B-B14F-4D97-AF65-F5344CB8AC3E}">
        <p14:creationId xmlns:p14="http://schemas.microsoft.com/office/powerpoint/2010/main" val="79987921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stretch>
            <a:fillRect/>
          </a:stretch>
        </p:blipFill>
        <p:spPr>
          <a:xfrm>
            <a:off x="1127993" y="28577"/>
            <a:ext cx="9254872" cy="6387863"/>
          </a:xfrm>
          <a:prstGeom prst="rect">
            <a:avLst/>
          </a:prstGeom>
        </p:spPr>
      </p:pic>
      <p:pic>
        <p:nvPicPr>
          <p:cNvPr id="7" name="Picture 6"/>
          <p:cNvPicPr>
            <a:picLocks noChangeAspect="1"/>
          </p:cNvPicPr>
          <p:nvPr/>
        </p:nvPicPr>
        <p:blipFill>
          <a:blip r:embed="rId3"/>
          <a:stretch>
            <a:fillRect/>
          </a:stretch>
        </p:blipFill>
        <p:spPr>
          <a:xfrm>
            <a:off x="805514" y="6342757"/>
            <a:ext cx="10595910" cy="515243"/>
          </a:xfrm>
          <a:prstGeom prst="rect">
            <a:avLst/>
          </a:prstGeom>
        </p:spPr>
      </p:pic>
    </p:spTree>
    <p:extLst>
      <p:ext uri="{BB962C8B-B14F-4D97-AF65-F5344CB8AC3E}">
        <p14:creationId xmlns:p14="http://schemas.microsoft.com/office/powerpoint/2010/main" val="389257904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stretch>
            <a:fillRect/>
          </a:stretch>
        </p:blipFill>
        <p:spPr>
          <a:xfrm>
            <a:off x="558811" y="0"/>
            <a:ext cx="10842613" cy="6419255"/>
          </a:xfrm>
          <a:prstGeom prst="rect">
            <a:avLst/>
          </a:prstGeom>
        </p:spPr>
      </p:pic>
      <p:pic>
        <p:nvPicPr>
          <p:cNvPr id="4" name="Picture 3"/>
          <p:cNvPicPr>
            <a:picLocks noChangeAspect="1"/>
          </p:cNvPicPr>
          <p:nvPr/>
        </p:nvPicPr>
        <p:blipFill>
          <a:blip r:embed="rId3"/>
          <a:stretch>
            <a:fillRect/>
          </a:stretch>
        </p:blipFill>
        <p:spPr>
          <a:xfrm>
            <a:off x="805514" y="6342757"/>
            <a:ext cx="10595910" cy="515243"/>
          </a:xfrm>
          <a:prstGeom prst="rect">
            <a:avLst/>
          </a:prstGeom>
        </p:spPr>
      </p:pic>
    </p:spTree>
    <p:extLst>
      <p:ext uri="{BB962C8B-B14F-4D97-AF65-F5344CB8AC3E}">
        <p14:creationId xmlns:p14="http://schemas.microsoft.com/office/powerpoint/2010/main" val="12887239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163175"/>
            <a:ext cx="10881360" cy="7171194"/>
          </a:xfrm>
          <a:prstGeom prst="rect">
            <a:avLst/>
          </a:prstGeom>
        </p:spPr>
        <p:txBody>
          <a:bodyPr wrap="square">
            <a:spAutoFit/>
          </a:bodyPr>
          <a:lstStyle/>
          <a:p>
            <a:pPr marL="571514" indent="-571514" algn="just">
              <a:spcAft>
                <a:spcPts val="2400"/>
              </a:spcAft>
              <a:buFont typeface="Arial" panose="020B0604020202020204" pitchFamily="34" charset="0"/>
              <a:buChar char="•"/>
            </a:pPr>
            <a:r>
              <a:rPr lang="en-US" sz="4400" dirty="0">
                <a:solidFill>
                  <a:prstClr val="black"/>
                </a:solidFill>
                <a:latin typeface="Times New Roman" panose="02020603050405020304" pitchFamily="18" charset="0"/>
                <a:cs typeface="Times New Roman" panose="02020603050405020304" pitchFamily="18" charset="0"/>
              </a:rPr>
              <a:t>Chemical separations remain a core tool in analytical chemistry involved in anything from biological research to pharmaceutical industry to environmental analysis. </a:t>
            </a:r>
            <a:endParaRPr lang="en-US" sz="4400" dirty="0" smtClean="0">
              <a:solidFill>
                <a:prstClr val="black"/>
              </a:solidFill>
              <a:latin typeface="Times New Roman" panose="02020603050405020304" pitchFamily="18" charset="0"/>
              <a:cs typeface="Times New Roman" panose="02020603050405020304" pitchFamily="18" charset="0"/>
            </a:endParaRPr>
          </a:p>
          <a:p>
            <a:pPr marL="571514" indent="-571514" algn="just">
              <a:buFont typeface="Arial" panose="020B0604020202020204" pitchFamily="34" charset="0"/>
              <a:buChar char="•"/>
            </a:pPr>
            <a:r>
              <a:rPr lang="en-US" sz="4400" dirty="0">
                <a:solidFill>
                  <a:prstClr val="black"/>
                </a:solidFill>
                <a:latin typeface="Times New Roman" panose="02020603050405020304" pitchFamily="18" charset="0"/>
                <a:cs typeface="Times New Roman" panose="02020603050405020304" pitchFamily="18" charset="0"/>
              </a:rPr>
              <a:t>The continued evolution of separation methods such as chromatography and electrophoresis is driven by the need for analysis of complex mixtures on smaller scale in shorter times. </a:t>
            </a:r>
          </a:p>
          <a:p>
            <a:pPr marL="571514" indent="-571514" algn="just">
              <a:buFont typeface="Arial" panose="020B0604020202020204" pitchFamily="34" charset="0"/>
              <a:buChar char="•"/>
            </a:pPr>
            <a:endParaRPr lang="en-US" sz="4400" dirty="0">
              <a:solidFill>
                <a:prstClr val="black"/>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088018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1978640" cy="6186309"/>
          </a:xfrm>
          <a:prstGeom prst="rect">
            <a:avLst/>
          </a:prstGeom>
        </p:spPr>
        <p:txBody>
          <a:bodyPr wrap="square">
            <a:spAutoFit/>
          </a:bodyPr>
          <a:lstStyle/>
          <a:p>
            <a:pPr marL="457212" indent="-457212" algn="just">
              <a:buFont typeface="Arial" panose="020B0604020202020204" pitchFamily="34" charset="0"/>
              <a:buChar char="•"/>
            </a:pPr>
            <a:r>
              <a:rPr lang="en-US" sz="4400" dirty="0" smtClean="0">
                <a:latin typeface="Times New Roman" panose="02020603050405020304" pitchFamily="18" charset="0"/>
                <a:cs typeface="Times New Roman" panose="02020603050405020304" pitchFamily="18" charset="0"/>
              </a:rPr>
              <a:t>A </a:t>
            </a:r>
            <a:r>
              <a:rPr lang="en-US" sz="4400" dirty="0">
                <a:latin typeface="Times New Roman" panose="02020603050405020304" pitchFamily="18" charset="0"/>
                <a:cs typeface="Times New Roman" panose="02020603050405020304" pitchFamily="18" charset="0"/>
              </a:rPr>
              <a:t>particular emphasis is on </a:t>
            </a:r>
            <a:r>
              <a:rPr lang="en-US" sz="4400" dirty="0" smtClean="0">
                <a:latin typeface="Times New Roman" panose="02020603050405020304" pitchFamily="18" charset="0"/>
                <a:cs typeface="Times New Roman" panose="02020603050405020304" pitchFamily="18" charset="0"/>
              </a:rPr>
              <a:t>improving </a:t>
            </a:r>
            <a:r>
              <a:rPr lang="en-US" sz="4400" dirty="0">
                <a:latin typeface="Times New Roman" panose="02020603050405020304" pitchFamily="18" charset="0"/>
                <a:cs typeface="Times New Roman" panose="02020603050405020304" pitchFamily="18" charset="0"/>
              </a:rPr>
              <a:t>separation methods so that analysis can be performed on </a:t>
            </a:r>
            <a:r>
              <a:rPr lang="en-US" sz="4400"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extremely small samples, increase the speed of separation analysis to sub-second levels for rapid</a:t>
            </a:r>
            <a:r>
              <a:rPr lang="en-US" sz="4400" dirty="0">
                <a:solidFill>
                  <a:srgbClr val="FF0000"/>
                </a:solidFill>
                <a:latin typeface="Times New Roman" panose="02020603050405020304" pitchFamily="18" charset="0"/>
                <a:cs typeface="Times New Roman" panose="02020603050405020304" pitchFamily="18" charset="0"/>
              </a:rPr>
              <a:t>,</a:t>
            </a:r>
            <a:r>
              <a:rPr lang="en-US" sz="4400" dirty="0">
                <a:latin typeface="Times New Roman" panose="02020603050405020304" pitchFamily="18" charset="0"/>
                <a:cs typeface="Times New Roman" panose="02020603050405020304" pitchFamily="18" charset="0"/>
              </a:rPr>
              <a:t> </a:t>
            </a:r>
            <a:r>
              <a:rPr lang="en-US" sz="4400"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high-throughput</a:t>
            </a:r>
            <a:r>
              <a:rPr lang="en-US" sz="4400" dirty="0">
                <a:latin typeface="Times New Roman" panose="02020603050405020304" pitchFamily="18" charset="0"/>
                <a:cs typeface="Times New Roman" panose="02020603050405020304" pitchFamily="18" charset="0"/>
              </a:rPr>
              <a:t> </a:t>
            </a:r>
            <a:r>
              <a:rPr lang="en-US" sz="4400" dirty="0" smtClean="0">
                <a:latin typeface="Times New Roman" panose="02020603050405020304" pitchFamily="18" charset="0"/>
                <a:cs typeface="Times New Roman" panose="02020603050405020304" pitchFamily="18" charset="0"/>
              </a:rPr>
              <a:t>by </a:t>
            </a:r>
            <a:r>
              <a:rPr lang="en-US" sz="4400" dirty="0">
                <a:latin typeface="Times New Roman" panose="02020603050405020304" pitchFamily="18" charset="0"/>
                <a:cs typeface="Times New Roman" panose="02020603050405020304" pitchFamily="18" charset="0"/>
              </a:rPr>
              <a:t>using a variety of spectroscopic detectors, applications to a variety of topics including metabolomics, proteomics, </a:t>
            </a:r>
            <a:r>
              <a:rPr lang="en-US" sz="4400" dirty="0" err="1">
                <a:latin typeface="Times New Roman" panose="02020603050405020304" pitchFamily="18" charset="0"/>
                <a:cs typeface="Times New Roman" panose="02020603050405020304" pitchFamily="18" charset="0"/>
              </a:rPr>
              <a:t>glycomics</a:t>
            </a:r>
            <a:r>
              <a:rPr lang="en-US" sz="4400" dirty="0">
                <a:latin typeface="Times New Roman" panose="02020603050405020304" pitchFamily="18" charset="0"/>
                <a:cs typeface="Times New Roman" panose="02020603050405020304" pitchFamily="18" charset="0"/>
              </a:rPr>
              <a:t>, neuroscience, and pharmaceuticals are being explored.</a:t>
            </a:r>
          </a:p>
        </p:txBody>
      </p:sp>
    </p:spTree>
    <p:extLst>
      <p:ext uri="{BB962C8B-B14F-4D97-AF65-F5344CB8AC3E}">
        <p14:creationId xmlns:p14="http://schemas.microsoft.com/office/powerpoint/2010/main" val="27872131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1032"/>
          <p:cNvSpPr>
            <a:spLocks noGrp="1" noChangeArrowheads="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ゴシック" panose="020B0609070205080204" pitchFamily="49" charset="-128"/>
              </a:defRPr>
            </a:lvl1pPr>
            <a:lvl2pPr marL="742969" indent="-285757">
              <a:defRPr>
                <a:solidFill>
                  <a:schemeClr val="tx1"/>
                </a:solidFill>
                <a:latin typeface="Arial" panose="020B0604020202020204" pitchFamily="34" charset="0"/>
                <a:ea typeface="ＭＳ ゴシック" panose="020B0609070205080204" pitchFamily="49" charset="-128"/>
              </a:defRPr>
            </a:lvl2pPr>
            <a:lvl3pPr marL="1143028" indent="-228605">
              <a:defRPr>
                <a:solidFill>
                  <a:schemeClr val="tx1"/>
                </a:solidFill>
                <a:latin typeface="Arial" panose="020B0604020202020204" pitchFamily="34" charset="0"/>
                <a:ea typeface="ＭＳ ゴシック" panose="020B0609070205080204" pitchFamily="49" charset="-128"/>
              </a:defRPr>
            </a:lvl3pPr>
            <a:lvl4pPr marL="1600239" indent="-228605">
              <a:defRPr>
                <a:solidFill>
                  <a:schemeClr val="tx1"/>
                </a:solidFill>
                <a:latin typeface="Arial" panose="020B0604020202020204" pitchFamily="34" charset="0"/>
                <a:ea typeface="ＭＳ ゴシック" panose="020B0609070205080204" pitchFamily="49" charset="-128"/>
              </a:defRPr>
            </a:lvl4pPr>
            <a:lvl5pPr marL="2057451" indent="-228605">
              <a:defRPr>
                <a:solidFill>
                  <a:schemeClr val="tx1"/>
                </a:solidFill>
                <a:latin typeface="Arial" panose="020B0604020202020204" pitchFamily="34" charset="0"/>
                <a:ea typeface="ＭＳ ゴシック" panose="020B0609070205080204" pitchFamily="49" charset="-128"/>
              </a:defRPr>
            </a:lvl5pPr>
            <a:lvl6pPr marL="2514660" indent="-228605" eaLnBrk="0" fontAlgn="base" hangingPunct="0">
              <a:spcBef>
                <a:spcPct val="0"/>
              </a:spcBef>
              <a:spcAft>
                <a:spcPct val="0"/>
              </a:spcAft>
              <a:defRPr>
                <a:solidFill>
                  <a:schemeClr val="tx1"/>
                </a:solidFill>
                <a:latin typeface="Arial" panose="020B0604020202020204" pitchFamily="34" charset="0"/>
                <a:ea typeface="ＭＳ ゴシック" panose="020B0609070205080204" pitchFamily="49" charset="-128"/>
              </a:defRPr>
            </a:lvl6pPr>
            <a:lvl7pPr marL="2971872" indent="-228605" eaLnBrk="0" fontAlgn="base" hangingPunct="0">
              <a:spcBef>
                <a:spcPct val="0"/>
              </a:spcBef>
              <a:spcAft>
                <a:spcPct val="0"/>
              </a:spcAft>
              <a:defRPr>
                <a:solidFill>
                  <a:schemeClr val="tx1"/>
                </a:solidFill>
                <a:latin typeface="Arial" panose="020B0604020202020204" pitchFamily="34" charset="0"/>
                <a:ea typeface="ＭＳ ゴシック" panose="020B0609070205080204" pitchFamily="49" charset="-128"/>
              </a:defRPr>
            </a:lvl7pPr>
            <a:lvl8pPr marL="3429084" indent="-228605" eaLnBrk="0" fontAlgn="base" hangingPunct="0">
              <a:spcBef>
                <a:spcPct val="0"/>
              </a:spcBef>
              <a:spcAft>
                <a:spcPct val="0"/>
              </a:spcAft>
              <a:defRPr>
                <a:solidFill>
                  <a:schemeClr val="tx1"/>
                </a:solidFill>
                <a:latin typeface="Arial" panose="020B0604020202020204" pitchFamily="34" charset="0"/>
                <a:ea typeface="ＭＳ ゴシック" panose="020B0609070205080204" pitchFamily="49" charset="-128"/>
              </a:defRPr>
            </a:lvl8pPr>
            <a:lvl9pPr marL="3886293" indent="-228605" eaLnBrk="0" fontAlgn="base" hangingPunct="0">
              <a:spcBef>
                <a:spcPct val="0"/>
              </a:spcBef>
              <a:spcAft>
                <a:spcPct val="0"/>
              </a:spcAft>
              <a:defRPr>
                <a:solidFill>
                  <a:schemeClr val="tx1"/>
                </a:solidFill>
                <a:latin typeface="Arial" panose="020B0604020202020204" pitchFamily="34" charset="0"/>
                <a:ea typeface="ＭＳ ゴシック" panose="020B0609070205080204" pitchFamily="49" charset="-128"/>
              </a:defRPr>
            </a:lvl9pPr>
          </a:lstStyle>
          <a:p>
            <a:fld id="{8E7AD7F4-EDAA-4D57-AC01-209BF95DF0AD}" type="slidenum">
              <a:rPr lang="en-US" altLang="ja-JP">
                <a:solidFill>
                  <a:srgbClr val="000000"/>
                </a:solidFill>
                <a:ea typeface="MS Mincho" panose="02020609040205080304" pitchFamily="49" charset="-128"/>
              </a:rPr>
              <a:pPr/>
              <a:t>6</a:t>
            </a:fld>
            <a:endParaRPr lang="en-US" altLang="ja-JP">
              <a:solidFill>
                <a:srgbClr val="000000"/>
              </a:solidFill>
              <a:ea typeface="MS Mincho" panose="02020609040205080304" pitchFamily="49" charset="-128"/>
            </a:endParaRPr>
          </a:p>
        </p:txBody>
      </p:sp>
      <p:sp>
        <p:nvSpPr>
          <p:cNvPr id="714756" name="Rectangle 4"/>
          <p:cNvSpPr>
            <a:spLocks noGrp="1" noChangeArrowheads="1"/>
          </p:cNvSpPr>
          <p:nvPr>
            <p:ph type="ctrTitle"/>
          </p:nvPr>
        </p:nvSpPr>
        <p:spPr/>
        <p:txBody>
          <a:bodyPr/>
          <a:lstStyle/>
          <a:p>
            <a:pPr eaLnBrk="1">
              <a:defRPr/>
            </a:pPr>
            <a:r>
              <a:rPr lang="en-US" altLang="ja-JP" dirty="0" smtClean="0">
                <a:latin typeface="Times New Roman" panose="02020603050405020304" pitchFamily="18" charset="0"/>
                <a:cs typeface="Times New Roman" panose="02020603050405020304" pitchFamily="18" charset="0"/>
              </a:rPr>
              <a:t>What Is HPLC?</a:t>
            </a:r>
          </a:p>
        </p:txBody>
      </p:sp>
      <p:sp>
        <p:nvSpPr>
          <p:cNvPr id="24580" name="Rectangle 5"/>
          <p:cNvSpPr>
            <a:spLocks noGrp="1" noChangeArrowheads="1"/>
          </p:cNvSpPr>
          <p:nvPr>
            <p:ph type="subTitle" idx="1"/>
          </p:nvPr>
        </p:nvSpPr>
        <p:spPr/>
        <p:txBody>
          <a:bodyPr/>
          <a:lstStyle/>
          <a:p>
            <a:pPr eaLnBrk="1"/>
            <a:r>
              <a:rPr lang="en-US" altLang="ja-JP" dirty="0" smtClean="0">
                <a:latin typeface="Times New Roman" panose="02020603050405020304" pitchFamily="18" charset="0"/>
                <a:cs typeface="Times New Roman" panose="02020603050405020304" pitchFamily="18" charset="0"/>
              </a:rPr>
              <a:t>Basic Principles</a:t>
            </a:r>
          </a:p>
        </p:txBody>
      </p:sp>
    </p:spTree>
    <p:extLst>
      <p:ext uri="{BB962C8B-B14F-4D97-AF65-F5344CB8AC3E}">
        <p14:creationId xmlns:p14="http://schemas.microsoft.com/office/powerpoint/2010/main" val="322518612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8402" name="Rectangle 2050"/>
          <p:cNvSpPr>
            <a:spLocks noGrp="1" noChangeArrowheads="1"/>
          </p:cNvSpPr>
          <p:nvPr>
            <p:ph type="title"/>
          </p:nvPr>
        </p:nvSpPr>
        <p:spPr>
          <a:xfrm>
            <a:off x="838200" y="0"/>
            <a:ext cx="10515598" cy="1325563"/>
          </a:xfrm>
        </p:spPr>
        <p:txBody>
          <a:bodyPr/>
          <a:lstStyle/>
          <a:p>
            <a:pPr eaLnBrk="1">
              <a:defRPr/>
            </a:pPr>
            <a:r>
              <a:rPr lang="en-US" altLang="ja-JP" dirty="0" smtClean="0">
                <a:latin typeface="Times New Roman" panose="02020603050405020304" pitchFamily="18" charset="0"/>
                <a:cs typeface="Times New Roman" panose="02020603050405020304" pitchFamily="18" charset="0"/>
              </a:rPr>
              <a:t>Invention of Chromatography by M. </a:t>
            </a:r>
            <a:r>
              <a:rPr lang="en-US" altLang="ja-JP" dirty="0" err="1" smtClean="0">
                <a:latin typeface="Times New Roman" panose="02020603050405020304" pitchFamily="18" charset="0"/>
                <a:cs typeface="Times New Roman" panose="02020603050405020304" pitchFamily="18" charset="0"/>
              </a:rPr>
              <a:t>Tswett</a:t>
            </a:r>
            <a:endParaRPr lang="en-US" altLang="ja-JP" dirty="0" smtClean="0">
              <a:latin typeface="Times New Roman" panose="02020603050405020304" pitchFamily="18" charset="0"/>
              <a:cs typeface="Times New Roman" panose="02020603050405020304" pitchFamily="18" charset="0"/>
            </a:endParaRPr>
          </a:p>
        </p:txBody>
      </p:sp>
      <p:pic>
        <p:nvPicPr>
          <p:cNvPr id="24" name="Picture 23"/>
          <p:cNvPicPr>
            <a:picLocks noChangeAspect="1"/>
          </p:cNvPicPr>
          <p:nvPr/>
        </p:nvPicPr>
        <p:blipFill>
          <a:blip r:embed="rId3"/>
          <a:stretch>
            <a:fillRect/>
          </a:stretch>
        </p:blipFill>
        <p:spPr>
          <a:xfrm>
            <a:off x="2286922" y="1325563"/>
            <a:ext cx="7618153" cy="5391467"/>
          </a:xfrm>
          <a:prstGeom prst="rect">
            <a:avLst/>
          </a:prstGeom>
        </p:spPr>
      </p:pic>
    </p:spTree>
    <p:extLst>
      <p:ext uri="{BB962C8B-B14F-4D97-AF65-F5344CB8AC3E}">
        <p14:creationId xmlns:p14="http://schemas.microsoft.com/office/powerpoint/2010/main" val="370394953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04" name="Rectangle 12"/>
          <p:cNvSpPr>
            <a:spLocks noGrp="1" noChangeArrowheads="1"/>
          </p:cNvSpPr>
          <p:nvPr>
            <p:ph type="title"/>
          </p:nvPr>
        </p:nvSpPr>
        <p:spPr/>
        <p:txBody>
          <a:bodyPr/>
          <a:lstStyle/>
          <a:p>
            <a:pPr eaLnBrk="1">
              <a:defRPr/>
            </a:pPr>
            <a:r>
              <a:rPr lang="en-US" altLang="ja-JP" dirty="0" smtClean="0">
                <a:latin typeface="Adobe Caslon Pro" panose="0205050205050A020403" pitchFamily="18" charset="0"/>
              </a:rPr>
              <a:t>Mobile Phase / Stationary Phase</a:t>
            </a:r>
          </a:p>
        </p:txBody>
      </p:sp>
      <p:sp>
        <p:nvSpPr>
          <p:cNvPr id="27652" name="Rectangle 20"/>
          <p:cNvSpPr>
            <a:spLocks noGrp="1" noChangeArrowheads="1"/>
          </p:cNvSpPr>
          <p:nvPr>
            <p:ph type="body" sz="half" idx="2"/>
          </p:nvPr>
        </p:nvSpPr>
        <p:spPr>
          <a:xfrm>
            <a:off x="7043168" y="1149939"/>
            <a:ext cx="5005958" cy="4256088"/>
          </a:xfrm>
        </p:spPr>
        <p:txBody>
          <a:bodyPr>
            <a:noAutofit/>
          </a:bodyPr>
          <a:lstStyle/>
          <a:p>
            <a:pPr eaLnBrk="1"/>
            <a:r>
              <a:rPr lang="en-US" altLang="ja-JP" sz="3201" dirty="0">
                <a:latin typeface="Times New Roman" panose="02020603050405020304" pitchFamily="18" charset="0"/>
                <a:cs typeface="Times New Roman" panose="02020603050405020304" pitchFamily="18" charset="0"/>
              </a:rPr>
              <a:t>A site in which a moving phase (</a:t>
            </a:r>
            <a:r>
              <a:rPr lang="en-US" altLang="ja-JP" sz="3201" dirty="0">
                <a:solidFill>
                  <a:srgbClr val="FF0000"/>
                </a:solidFill>
                <a:latin typeface="Times New Roman" panose="02020603050405020304" pitchFamily="18" charset="0"/>
                <a:cs typeface="Times New Roman" panose="02020603050405020304" pitchFamily="18" charset="0"/>
              </a:rPr>
              <a:t>mobile phase</a:t>
            </a:r>
            <a:r>
              <a:rPr lang="en-US" altLang="ja-JP" sz="3201" dirty="0">
                <a:latin typeface="Times New Roman" panose="02020603050405020304" pitchFamily="18" charset="0"/>
                <a:cs typeface="Times New Roman" panose="02020603050405020304" pitchFamily="18" charset="0"/>
              </a:rPr>
              <a:t>) and a non-moving phase (</a:t>
            </a:r>
            <a:r>
              <a:rPr lang="en-US" altLang="ja-JP" sz="3201" dirty="0">
                <a:solidFill>
                  <a:srgbClr val="FF0000"/>
                </a:solidFill>
                <a:latin typeface="Times New Roman" panose="02020603050405020304" pitchFamily="18" charset="0"/>
                <a:cs typeface="Times New Roman" panose="02020603050405020304" pitchFamily="18" charset="0"/>
              </a:rPr>
              <a:t>stationary phase</a:t>
            </a:r>
            <a:r>
              <a:rPr lang="en-US" altLang="ja-JP" sz="3201" dirty="0">
                <a:latin typeface="Times New Roman" panose="02020603050405020304" pitchFamily="18" charset="0"/>
                <a:cs typeface="Times New Roman" panose="02020603050405020304" pitchFamily="18" charset="0"/>
              </a:rPr>
              <a:t>) make contact via an interface that is set up.</a:t>
            </a:r>
          </a:p>
          <a:p>
            <a:pPr eaLnBrk="1"/>
            <a:r>
              <a:rPr lang="en-US" altLang="ja-JP" sz="3201" dirty="0">
                <a:latin typeface="Times New Roman" panose="02020603050405020304" pitchFamily="18" charset="0"/>
                <a:cs typeface="Times New Roman" panose="02020603050405020304" pitchFamily="18" charset="0"/>
              </a:rPr>
              <a:t>The affinity with the mobile phase and stationary phase varies with the solute. </a:t>
            </a:r>
            <a:r>
              <a:rPr lang="en-US" altLang="ja-JP" sz="3201" dirty="0">
                <a:latin typeface="Times New Roman" panose="02020603050405020304" pitchFamily="18" charset="0"/>
                <a:cs typeface="Times New Roman" panose="02020603050405020304" pitchFamily="18" charset="0"/>
                <a:sym typeface="Symbol" panose="05050102010706020507" pitchFamily="18" charset="2"/>
              </a:rPr>
              <a:t></a:t>
            </a:r>
            <a:r>
              <a:rPr lang="en-US" altLang="ja-JP" sz="3201" dirty="0">
                <a:latin typeface="Times New Roman" panose="02020603050405020304" pitchFamily="18" charset="0"/>
                <a:cs typeface="Times New Roman" panose="02020603050405020304" pitchFamily="18" charset="0"/>
              </a:rPr>
              <a:t> </a:t>
            </a:r>
            <a:r>
              <a:rPr lang="en-US" altLang="ja-JP" sz="3201" dirty="0">
                <a:solidFill>
                  <a:srgbClr val="FF0000"/>
                </a:solidFill>
                <a:latin typeface="Times New Roman" panose="02020603050405020304" pitchFamily="18" charset="0"/>
                <a:cs typeface="Times New Roman" panose="02020603050405020304" pitchFamily="18" charset="0"/>
              </a:rPr>
              <a:t>Separation</a:t>
            </a:r>
            <a:r>
              <a:rPr lang="en-US" altLang="ja-JP" sz="3201" dirty="0">
                <a:latin typeface="Times New Roman" panose="02020603050405020304" pitchFamily="18" charset="0"/>
                <a:cs typeface="Times New Roman" panose="02020603050405020304" pitchFamily="18" charset="0"/>
              </a:rPr>
              <a:t> occurs due to differences in the speed of motion.</a:t>
            </a:r>
          </a:p>
        </p:txBody>
      </p:sp>
      <p:pic>
        <p:nvPicPr>
          <p:cNvPr id="2" name="Picture 1"/>
          <p:cNvPicPr>
            <a:picLocks noChangeAspect="1"/>
          </p:cNvPicPr>
          <p:nvPr/>
        </p:nvPicPr>
        <p:blipFill>
          <a:blip r:embed="rId3"/>
          <a:stretch>
            <a:fillRect/>
          </a:stretch>
        </p:blipFill>
        <p:spPr>
          <a:xfrm>
            <a:off x="276225" y="1847850"/>
            <a:ext cx="6581775" cy="3333750"/>
          </a:xfrm>
          <a:prstGeom prst="rect">
            <a:avLst/>
          </a:prstGeom>
        </p:spPr>
      </p:pic>
    </p:spTree>
    <p:extLst>
      <p:ext uri="{BB962C8B-B14F-4D97-AF65-F5344CB8AC3E}">
        <p14:creationId xmlns:p14="http://schemas.microsoft.com/office/powerpoint/2010/main" val="1535796931"/>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1008788"/>
            <a:ext cx="12015788" cy="3785652"/>
          </a:xfrm>
          <a:prstGeom prst="rect">
            <a:avLst/>
          </a:prstGeom>
        </p:spPr>
        <p:txBody>
          <a:bodyPr wrap="square">
            <a:spAutoFit/>
          </a:bodyPr>
          <a:lstStyle/>
          <a:p>
            <a:pPr algn="ctr">
              <a:tabLst>
                <a:tab pos="4191103" algn="l"/>
              </a:tabLst>
            </a:pPr>
            <a:r>
              <a:rPr lang="en-US" altLang="ja-JP" sz="40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Chromato-graphy / -graph / -gram /-</a:t>
            </a:r>
            <a:r>
              <a:rPr lang="en-US" altLang="ja-JP" sz="4000" dirty="0" err="1">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grapher</a:t>
            </a:r>
            <a:endParaRPr lang="en-US" altLang="ja-JP" sz="40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algn="ctr">
              <a:tabLst>
                <a:tab pos="4191103" algn="l"/>
              </a:tabLst>
            </a:pPr>
            <a:endParaRPr lang="en-US" altLang="ja-JP" sz="4000" dirty="0">
              <a:latin typeface="Times New Roman" panose="02020603050405020304" pitchFamily="18" charset="0"/>
              <a:cs typeface="Times New Roman" panose="02020603050405020304" pitchFamily="18" charset="0"/>
            </a:endParaRPr>
          </a:p>
          <a:p>
            <a:pPr marL="1971723">
              <a:tabLst>
                <a:tab pos="4191103" algn="l"/>
              </a:tabLst>
            </a:pPr>
            <a:r>
              <a:rPr lang="en-US" altLang="ja-JP" sz="4000" dirty="0">
                <a:latin typeface="Times New Roman" panose="02020603050405020304" pitchFamily="18" charset="0"/>
                <a:cs typeface="Times New Roman" panose="02020603050405020304" pitchFamily="18" charset="0"/>
              </a:rPr>
              <a:t>Chromatography:	Analytical technique</a:t>
            </a:r>
          </a:p>
          <a:p>
            <a:pPr marL="1971723">
              <a:tabLst>
                <a:tab pos="4191103" algn="l"/>
              </a:tabLst>
            </a:pPr>
            <a:r>
              <a:rPr lang="en-US" altLang="ja-JP" sz="4000" dirty="0">
                <a:latin typeface="Times New Roman" panose="02020603050405020304" pitchFamily="18" charset="0"/>
                <a:cs typeface="Times New Roman" panose="02020603050405020304" pitchFamily="18" charset="0"/>
              </a:rPr>
              <a:t>Chromatograph:	Instrument</a:t>
            </a:r>
          </a:p>
          <a:p>
            <a:pPr marL="1971723">
              <a:tabLst>
                <a:tab pos="4191103" algn="l"/>
              </a:tabLst>
            </a:pPr>
            <a:r>
              <a:rPr lang="en-US" altLang="ja-JP" sz="4000" dirty="0">
                <a:latin typeface="Times New Roman" panose="02020603050405020304" pitchFamily="18" charset="0"/>
                <a:cs typeface="Times New Roman" panose="02020603050405020304" pitchFamily="18" charset="0"/>
              </a:rPr>
              <a:t>Chromatogram:	Obtained “picture</a:t>
            </a:r>
            <a:r>
              <a:rPr lang="en-US" altLang="ja-JP" sz="4000" dirty="0" smtClean="0">
                <a:latin typeface="Times New Roman" panose="02020603050405020304" pitchFamily="18" charset="0"/>
                <a:cs typeface="Times New Roman" panose="02020603050405020304" pitchFamily="18" charset="0"/>
              </a:rPr>
              <a:t>”</a:t>
            </a:r>
          </a:p>
          <a:p>
            <a:pPr marL="1971723">
              <a:tabLst>
                <a:tab pos="4191103" algn="l"/>
              </a:tabLst>
            </a:pPr>
            <a:r>
              <a:rPr lang="en-US" altLang="ja-JP" sz="4000" dirty="0" smtClean="0">
                <a:latin typeface="Times New Roman" panose="02020603050405020304" pitchFamily="18" charset="0"/>
                <a:cs typeface="Times New Roman" panose="02020603050405020304" pitchFamily="18" charset="0"/>
              </a:rPr>
              <a:t>Chromatographer</a:t>
            </a:r>
            <a:r>
              <a:rPr lang="en-US" altLang="ja-JP" sz="4000" dirty="0">
                <a:latin typeface="Times New Roman" panose="02020603050405020304" pitchFamily="18" charset="0"/>
                <a:cs typeface="Times New Roman" panose="02020603050405020304" pitchFamily="18" charset="0"/>
              </a:rPr>
              <a:t>:	Person</a:t>
            </a:r>
          </a:p>
        </p:txBody>
      </p:sp>
    </p:spTree>
    <p:extLst>
      <p:ext uri="{BB962C8B-B14F-4D97-AF65-F5344CB8AC3E}">
        <p14:creationId xmlns:p14="http://schemas.microsoft.com/office/powerpoint/2010/main" val="160515925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259</TotalTime>
  <Words>3720</Words>
  <Application>Microsoft Office PowerPoint</Application>
  <PresentationFormat>Widescreen</PresentationFormat>
  <Paragraphs>251</Paragraphs>
  <Slides>34</Slides>
  <Notes>14</Notes>
  <HiddenSlides>0</HiddenSlides>
  <MMClips>0</MMClips>
  <ScaleCrop>false</ScaleCrop>
  <HeadingPairs>
    <vt:vector size="6" baseType="variant">
      <vt:variant>
        <vt:lpstr>Fonts Used</vt:lpstr>
      </vt:variant>
      <vt:variant>
        <vt:i4>12</vt:i4>
      </vt:variant>
      <vt:variant>
        <vt:lpstr>Theme</vt:lpstr>
      </vt:variant>
      <vt:variant>
        <vt:i4>1</vt:i4>
      </vt:variant>
      <vt:variant>
        <vt:lpstr>Slide Titles</vt:lpstr>
      </vt:variant>
      <vt:variant>
        <vt:i4>34</vt:i4>
      </vt:variant>
    </vt:vector>
  </HeadingPairs>
  <TitlesOfParts>
    <vt:vector size="47" baseType="lpstr">
      <vt:lpstr>Batang</vt:lpstr>
      <vt:lpstr>ＭＳ ゴシック</vt:lpstr>
      <vt:lpstr>MS Mincho</vt:lpstr>
      <vt:lpstr>ＭＳ Ｐゴシック</vt:lpstr>
      <vt:lpstr>Adobe Caslon Pro</vt:lpstr>
      <vt:lpstr>Arial</vt:lpstr>
      <vt:lpstr>Calibri</vt:lpstr>
      <vt:lpstr>Calibri Light</vt:lpstr>
      <vt:lpstr>Comic Sans MS</vt:lpstr>
      <vt:lpstr>Symbol</vt:lpstr>
      <vt:lpstr>Times New Roman</vt:lpstr>
      <vt:lpstr>Wingdings</vt:lpstr>
      <vt:lpstr>Office Theme</vt:lpstr>
      <vt:lpstr>PowerPoint Presentation</vt:lpstr>
      <vt:lpstr>PowerPoint Presentation</vt:lpstr>
      <vt:lpstr>PowerPoint Presentation</vt:lpstr>
      <vt:lpstr>PowerPoint Presentation</vt:lpstr>
      <vt:lpstr>PowerPoint Presentation</vt:lpstr>
      <vt:lpstr>What Is HPLC?</vt:lpstr>
      <vt:lpstr>Invention of Chromatography by M. Tswett</vt:lpstr>
      <vt:lpstr>Mobile Phase / Stationary Phase</vt:lpstr>
      <vt:lpstr>PowerPoint Presentation</vt:lpstr>
      <vt:lpstr>PowerPoint Presentation</vt:lpstr>
      <vt:lpstr>Separation Process and Chromatogram for Column Chromatography</vt:lpstr>
      <vt:lpstr>Chromatogram</vt:lpstr>
      <vt:lpstr>From Liquid Chromatography to High Performance Liquid Chromatography</vt:lpstr>
      <vt:lpstr>PowerPoint Presentation</vt:lpstr>
      <vt:lpstr>Fields in Which High Performance Liquid Chromatography Is Used</vt:lpstr>
      <vt:lpstr>HPLC Hardware</vt:lpstr>
      <vt:lpstr>Flow Channel Diagram for High Performance Liquid Chromatograph</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Calibration Curve for Absolute Calibration Curve Method</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Sarmad Bahjat</dc:creator>
  <cp:lastModifiedBy>Sarmad Bahjat</cp:lastModifiedBy>
  <cp:revision>26</cp:revision>
  <dcterms:created xsi:type="dcterms:W3CDTF">2014-11-26T07:26:23Z</dcterms:created>
  <dcterms:modified xsi:type="dcterms:W3CDTF">2014-12-05T08:19:42Z</dcterms:modified>
</cp:coreProperties>
</file>